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147471654" r:id="rId5"/>
    <p:sldId id="2147471714" r:id="rId6"/>
    <p:sldId id="2147471715" r:id="rId7"/>
    <p:sldId id="2147471682" r:id="rId8"/>
    <p:sldId id="2147471707" r:id="rId9"/>
    <p:sldId id="2147471704" r:id="rId10"/>
    <p:sldId id="2147471667" r:id="rId11"/>
    <p:sldId id="214747172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32CC3B-57AC-4FE0-81FA-B93B44CF769B}">
          <p14:sldIdLst>
            <p14:sldId id="2147471654"/>
          </p14:sldIdLst>
        </p14:section>
        <p14:section name="Session 1" id="{0CE2E531-A183-419A-AEF2-D11AC0EFE768}">
          <p14:sldIdLst>
            <p14:sldId id="2147471714"/>
            <p14:sldId id="2147471715"/>
            <p14:sldId id="2147471682"/>
            <p14:sldId id="2147471707"/>
          </p14:sldIdLst>
        </p14:section>
        <p14:section name="Session 2" id="{B3EED3BE-43FE-4D95-A1D4-4A638C5F36AF}">
          <p14:sldIdLst>
            <p14:sldId id="2147471704"/>
          </p14:sldIdLst>
        </p14:section>
        <p14:section name="Outro" id="{406F0FED-5EBB-4DD0-A957-7FEC28548788}">
          <p14:sldIdLst>
            <p14:sldId id="2147471667"/>
            <p14:sldId id="21474717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67A29-9AAA-18AA-7F99-D050E7C663CE}" name="David Stewart" initials="DS" userId="David Stewart" providerId="None"/>
  <p188:author id="{2BC3FE7D-FDAD-D966-22A7-A26F0EE81FDE}" name="Elsa Garey" initials="EG" userId="S::elsa.garey@y-e.org.uk::61f24144-c26d-44d2-81d1-3934654a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4D"/>
    <a:srgbClr val="BBD153"/>
    <a:srgbClr val="F1B9C5"/>
    <a:srgbClr val="DC5874"/>
    <a:srgbClr val="54BFE1"/>
    <a:srgbClr val="A2D5DD"/>
    <a:srgbClr val="67B880"/>
    <a:srgbClr val="AED083"/>
    <a:srgbClr val="F9C774"/>
    <a:srgbClr val="F29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E0276-7865-477A-BC11-4F9300218E3F}" v="4" dt="2025-02-24T15:48:48.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58" autoAdjust="0"/>
  </p:normalViewPr>
  <p:slideViewPr>
    <p:cSldViewPr snapToGrid="0">
      <p:cViewPr varScale="1">
        <p:scale>
          <a:sx n="92" d="100"/>
          <a:sy n="92" d="100"/>
        </p:scale>
        <p:origin x="1302"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ewart" userId="40cffe60-b158-4416-946b-e9ac5816f94c" providerId="ADAL" clId="{119E0276-7865-477A-BC11-4F9300218E3F}"/>
    <pc:docChg chg="modSld">
      <pc:chgData name="David Stewart" userId="40cffe60-b158-4416-946b-e9ac5816f94c" providerId="ADAL" clId="{119E0276-7865-477A-BC11-4F9300218E3F}" dt="2025-02-24T15:48:50.218" v="21" actId="33935"/>
      <pc:docMkLst>
        <pc:docMk/>
      </pc:docMkLst>
      <pc:sldChg chg="modSp mod">
        <pc:chgData name="David Stewart" userId="40cffe60-b158-4416-946b-e9ac5816f94c" providerId="ADAL" clId="{119E0276-7865-477A-BC11-4F9300218E3F}" dt="2025-02-24T15:48:50.218" v="21" actId="33935"/>
        <pc:sldMkLst>
          <pc:docMk/>
          <pc:sldMk cId="1319568979" sldId="2147471704"/>
        </pc:sldMkLst>
        <pc:spChg chg="mod modVis">
          <ac:chgData name="David Stewart" userId="40cffe60-b158-4416-946b-e9ac5816f94c" providerId="ADAL" clId="{119E0276-7865-477A-BC11-4F9300218E3F}" dt="2025-02-24T15:48:50.218" v="21" actId="33935"/>
          <ac:spMkLst>
            <pc:docMk/>
            <pc:sldMk cId="1319568979" sldId="2147471704"/>
            <ac:spMk id="2" creationId="{50EB58BF-0095-0AA8-B529-CACAC8484736}"/>
          </ac:spMkLst>
        </pc:spChg>
        <pc:spChg chg="mod modVis">
          <ac:chgData name="David Stewart" userId="40cffe60-b158-4416-946b-e9ac5816f94c" providerId="ADAL" clId="{119E0276-7865-477A-BC11-4F9300218E3F}" dt="2025-02-24T15:48:50.218" v="21" actId="33935"/>
          <ac:spMkLst>
            <pc:docMk/>
            <pc:sldMk cId="1319568979" sldId="2147471704"/>
            <ac:spMk id="3" creationId="{A0930BD3-C0CF-6708-7C3C-AF18644C6CCB}"/>
          </ac:spMkLst>
        </pc:spChg>
        <pc:spChg chg="mod modVis">
          <ac:chgData name="David Stewart" userId="40cffe60-b158-4416-946b-e9ac5816f94c" providerId="ADAL" clId="{119E0276-7865-477A-BC11-4F9300218E3F}" dt="2025-02-24T15:48:50.218" v="21" actId="33935"/>
          <ac:spMkLst>
            <pc:docMk/>
            <pc:sldMk cId="1319568979" sldId="2147471704"/>
            <ac:spMk id="4" creationId="{466C8F09-D37D-4138-9B9E-1C3B365D01D7}"/>
          </ac:spMkLst>
        </pc:spChg>
        <pc:spChg chg="mod modVis">
          <ac:chgData name="David Stewart" userId="40cffe60-b158-4416-946b-e9ac5816f94c" providerId="ADAL" clId="{119E0276-7865-477A-BC11-4F9300218E3F}" dt="2025-02-24T15:48:50.218" v="21" actId="33935"/>
          <ac:spMkLst>
            <pc:docMk/>
            <pc:sldMk cId="1319568979" sldId="2147471704"/>
            <ac:spMk id="14" creationId="{25E781D0-020C-E188-32C9-21B957BEFCA0}"/>
          </ac:spMkLst>
        </pc:spChg>
        <pc:grpChg chg="mod modVis">
          <ac:chgData name="David Stewart" userId="40cffe60-b158-4416-946b-e9ac5816f94c" providerId="ADAL" clId="{119E0276-7865-477A-BC11-4F9300218E3F}" dt="2025-02-24T15:48:50.218" v="21" actId="33935"/>
          <ac:grpSpMkLst>
            <pc:docMk/>
            <pc:sldMk cId="1319568979" sldId="2147471704"/>
            <ac:grpSpMk id="8" creationId="{D87E8F83-57A3-4854-FCBF-50EA48CCC4BD}"/>
          </ac:grpSpMkLst>
        </pc:grpChg>
        <pc:picChg chg="mod modVis">
          <ac:chgData name="David Stewart" userId="40cffe60-b158-4416-946b-e9ac5816f94c" providerId="ADAL" clId="{119E0276-7865-477A-BC11-4F9300218E3F}" dt="2025-02-24T15:48:48.535" v="20" actId="14826"/>
          <ac:picMkLst>
            <pc:docMk/>
            <pc:sldMk cId="1319568979" sldId="2147471704"/>
            <ac:picMk id="6" creationId="{D1ECA131-0E76-48AA-9409-F9A2C1BC00EE}"/>
          </ac:picMkLst>
        </pc:picChg>
      </pc:sldChg>
      <pc:sldChg chg="modSp mod">
        <pc:chgData name="David Stewart" userId="40cffe60-b158-4416-946b-e9ac5816f94c" providerId="ADAL" clId="{119E0276-7865-477A-BC11-4F9300218E3F}" dt="2025-02-24T15:47:42.246" v="6" actId="33935"/>
        <pc:sldMkLst>
          <pc:docMk/>
          <pc:sldMk cId="4166277699" sldId="2147471714"/>
        </pc:sldMkLst>
        <pc:spChg chg="mod modVis">
          <ac:chgData name="David Stewart" userId="40cffe60-b158-4416-946b-e9ac5816f94c" providerId="ADAL" clId="{119E0276-7865-477A-BC11-4F9300218E3F}" dt="2025-02-24T15:47:42.246" v="6" actId="33935"/>
          <ac:spMkLst>
            <pc:docMk/>
            <pc:sldMk cId="4166277699" sldId="2147471714"/>
            <ac:spMk id="2" creationId="{8404C2A8-90F7-25D4-427D-42924B489793}"/>
          </ac:spMkLst>
        </pc:spChg>
        <pc:spChg chg="mod modVis">
          <ac:chgData name="David Stewart" userId="40cffe60-b158-4416-946b-e9ac5816f94c" providerId="ADAL" clId="{119E0276-7865-477A-BC11-4F9300218E3F}" dt="2025-02-24T15:47:42.246" v="6" actId="33935"/>
          <ac:spMkLst>
            <pc:docMk/>
            <pc:sldMk cId="4166277699" sldId="2147471714"/>
            <ac:spMk id="3" creationId="{6E013ACE-D5B4-891A-A7FB-6908135745F1}"/>
          </ac:spMkLst>
        </pc:spChg>
        <pc:spChg chg="mod modVis">
          <ac:chgData name="David Stewart" userId="40cffe60-b158-4416-946b-e9ac5816f94c" providerId="ADAL" clId="{119E0276-7865-477A-BC11-4F9300218E3F}" dt="2025-02-24T15:47:42.246" v="6" actId="33935"/>
          <ac:spMkLst>
            <pc:docMk/>
            <pc:sldMk cId="4166277699" sldId="2147471714"/>
            <ac:spMk id="4" creationId="{14EBC47C-2DCE-B8CA-FC44-6973C0442C07}"/>
          </ac:spMkLst>
        </pc:spChg>
        <pc:picChg chg="mod modVis">
          <ac:chgData name="David Stewart" userId="40cffe60-b158-4416-946b-e9ac5816f94c" providerId="ADAL" clId="{119E0276-7865-477A-BC11-4F9300218E3F}" dt="2025-02-24T15:47:36.398" v="2" actId="14826"/>
          <ac:picMkLst>
            <pc:docMk/>
            <pc:sldMk cId="4166277699" sldId="2147471714"/>
            <ac:picMk id="9" creationId="{6B9DC75F-436C-3AF6-FD6E-D84221676628}"/>
          </ac:picMkLst>
        </pc:picChg>
        <pc:picChg chg="mod modVis">
          <ac:chgData name="David Stewart" userId="40cffe60-b158-4416-946b-e9ac5816f94c" providerId="ADAL" clId="{119E0276-7865-477A-BC11-4F9300218E3F}" dt="2025-02-24T15:47:38.496" v="3" actId="14429"/>
          <ac:picMkLst>
            <pc:docMk/>
            <pc:sldMk cId="4166277699" sldId="2147471714"/>
            <ac:picMk id="15" creationId="{A7354630-05B6-A479-93A0-CE1BE78BB286}"/>
          </ac:picMkLst>
        </pc:picChg>
        <pc:picChg chg="mod modVis">
          <ac:chgData name="David Stewart" userId="40cffe60-b158-4416-946b-e9ac5816f94c" providerId="ADAL" clId="{119E0276-7865-477A-BC11-4F9300218E3F}" dt="2025-02-24T15:47:39.613" v="4" actId="14429"/>
          <ac:picMkLst>
            <pc:docMk/>
            <pc:sldMk cId="4166277699" sldId="2147471714"/>
            <ac:picMk id="16" creationId="{AED09063-C4C2-8426-B19A-3C3AF58AFC05}"/>
          </ac:picMkLst>
        </pc:picChg>
        <pc:picChg chg="mod modVis">
          <ac:chgData name="David Stewart" userId="40cffe60-b158-4416-946b-e9ac5816f94c" providerId="ADAL" clId="{119E0276-7865-477A-BC11-4F9300218E3F}" dt="2025-02-24T15:47:40.191" v="5" actId="14429"/>
          <ac:picMkLst>
            <pc:docMk/>
            <pc:sldMk cId="4166277699" sldId="2147471714"/>
            <ac:picMk id="17" creationId="{9FFFEA59-C805-5397-73AE-CC45E4AE55D3}"/>
          </ac:picMkLst>
        </pc:picChg>
      </pc:sldChg>
      <pc:sldChg chg="modSp mod">
        <pc:chgData name="David Stewart" userId="40cffe60-b158-4416-946b-e9ac5816f94c" providerId="ADAL" clId="{119E0276-7865-477A-BC11-4F9300218E3F}" dt="2025-02-24T15:48:00.687" v="14" actId="33935"/>
        <pc:sldMkLst>
          <pc:docMk/>
          <pc:sldMk cId="14970438" sldId="2147471715"/>
        </pc:sldMkLst>
        <pc:spChg chg="mod modVis">
          <ac:chgData name="David Stewart" userId="40cffe60-b158-4416-946b-e9ac5816f94c" providerId="ADAL" clId="{119E0276-7865-477A-BC11-4F9300218E3F}" dt="2025-02-24T15:48:00.687" v="14" actId="33935"/>
          <ac:spMkLst>
            <pc:docMk/>
            <pc:sldMk cId="14970438" sldId="2147471715"/>
            <ac:spMk id="2" creationId="{BFDECC1B-18D5-666B-7718-BBA7D7E7D540}"/>
          </ac:spMkLst>
        </pc:spChg>
        <pc:spChg chg="mod modVis">
          <ac:chgData name="David Stewart" userId="40cffe60-b158-4416-946b-e9ac5816f94c" providerId="ADAL" clId="{119E0276-7865-477A-BC11-4F9300218E3F}" dt="2025-02-24T15:48:00.687" v="14" actId="33935"/>
          <ac:spMkLst>
            <pc:docMk/>
            <pc:sldMk cId="14970438" sldId="2147471715"/>
            <ac:spMk id="3" creationId="{C2D6127F-92B2-029C-C758-EDAC15F18798}"/>
          </ac:spMkLst>
        </pc:spChg>
        <pc:spChg chg="mod modVis">
          <ac:chgData name="David Stewart" userId="40cffe60-b158-4416-946b-e9ac5816f94c" providerId="ADAL" clId="{119E0276-7865-477A-BC11-4F9300218E3F}" dt="2025-02-24T15:48:00.687" v="14" actId="33935"/>
          <ac:spMkLst>
            <pc:docMk/>
            <pc:sldMk cId="14970438" sldId="2147471715"/>
            <ac:spMk id="4" creationId="{2AE95A00-C431-307E-B814-40AFDC84E854}"/>
          </ac:spMkLst>
        </pc:spChg>
        <pc:spChg chg="mod modVis">
          <ac:chgData name="David Stewart" userId="40cffe60-b158-4416-946b-e9ac5816f94c" providerId="ADAL" clId="{119E0276-7865-477A-BC11-4F9300218E3F}" dt="2025-02-24T15:48:00.687" v="14" actId="33935"/>
          <ac:spMkLst>
            <pc:docMk/>
            <pc:sldMk cId="14970438" sldId="2147471715"/>
            <ac:spMk id="11" creationId="{E7DFF398-D58A-41B5-33E5-F85391924D3A}"/>
          </ac:spMkLst>
        </pc:spChg>
        <pc:grpChg chg="mod modVis">
          <ac:chgData name="David Stewart" userId="40cffe60-b158-4416-946b-e9ac5816f94c" providerId="ADAL" clId="{119E0276-7865-477A-BC11-4F9300218E3F}" dt="2025-02-24T15:48:00.687" v="14" actId="33935"/>
          <ac:grpSpMkLst>
            <pc:docMk/>
            <pc:sldMk cId="14970438" sldId="2147471715"/>
            <ac:grpSpMk id="6" creationId="{012C3FC0-EABA-58E0-0235-DD02FF465623}"/>
          </ac:grpSpMkLst>
        </pc:grpChg>
        <pc:picChg chg="mod modVis">
          <ac:chgData name="David Stewart" userId="40cffe60-b158-4416-946b-e9ac5816f94c" providerId="ADAL" clId="{119E0276-7865-477A-BC11-4F9300218E3F}" dt="2025-02-24T15:48:00.687" v="14" actId="33935"/>
          <ac:picMkLst>
            <pc:docMk/>
            <pc:sldMk cId="14970438" sldId="2147471715"/>
            <ac:picMk id="5" creationId="{D9514536-BB51-6340-E0E6-2BCEACCF4763}"/>
          </ac:picMkLst>
        </pc:picChg>
        <pc:picChg chg="mod modVis">
          <ac:chgData name="David Stewart" userId="40cffe60-b158-4416-946b-e9ac5816f94c" providerId="ADAL" clId="{119E0276-7865-477A-BC11-4F9300218E3F}" dt="2025-02-24T15:48:00.687" v="14" actId="33935"/>
          <ac:picMkLst>
            <pc:docMk/>
            <pc:sldMk cId="14970438" sldId="2147471715"/>
            <ac:picMk id="12" creationId="{589169C1-8C0E-94BA-6EA0-77103197AE72}"/>
          </ac:picMkLst>
        </pc:picChg>
        <pc:picChg chg="mod modVis">
          <ac:chgData name="David Stewart" userId="40cffe60-b158-4416-946b-e9ac5816f94c" providerId="ADAL" clId="{119E0276-7865-477A-BC11-4F9300218E3F}" dt="2025-02-24T15:48:00.687" v="14" actId="33935"/>
          <ac:picMkLst>
            <pc:docMk/>
            <pc:sldMk cId="14970438" sldId="2147471715"/>
            <ac:picMk id="13" creationId="{E08BF520-AE66-E029-6382-0CB975739E6D}"/>
          </ac:picMkLst>
        </pc:picChg>
        <pc:picChg chg="mod modVis">
          <ac:chgData name="David Stewart" userId="40cffe60-b158-4416-946b-e9ac5816f94c" providerId="ADAL" clId="{119E0276-7865-477A-BC11-4F9300218E3F}" dt="2025-02-24T15:48:00.687" v="14" actId="33935"/>
          <ac:picMkLst>
            <pc:docMk/>
            <pc:sldMk cId="14970438" sldId="2147471715"/>
            <ac:picMk id="14" creationId="{CCF0C8A2-3CC3-7214-64C5-F8F346CCB356}"/>
          </ac:picMkLst>
        </pc:picChg>
      </pc:sldChg>
    </pc:docChg>
  </pc:docChgLst>
  <pc:docChgLst>
    <pc:chgData name="David Stewart" userId="40cffe60-b158-4416-946b-e9ac5816f94c" providerId="ADAL" clId="{E2E25318-90D5-419B-9FBA-A7ED0CB28DC3}"/>
    <pc:docChg chg="undo custSel addSld delSld modSld sldOrd delSection modSection">
      <pc:chgData name="David Stewart" userId="40cffe60-b158-4416-946b-e9ac5816f94c" providerId="ADAL" clId="{E2E25318-90D5-419B-9FBA-A7ED0CB28DC3}" dt="2024-12-16T13:54:08.363" v="242" actId="20577"/>
      <pc:docMkLst>
        <pc:docMk/>
      </pc:docMkLst>
      <pc:sldChg chg="addSp delSp modSp add del mod modAnim">
        <pc:chgData name="David Stewart" userId="40cffe60-b158-4416-946b-e9ac5816f94c" providerId="ADAL" clId="{E2E25318-90D5-419B-9FBA-A7ED0CB28DC3}" dt="2024-11-28T09:53:48.875" v="231"/>
        <pc:sldMkLst>
          <pc:docMk/>
          <pc:sldMk cId="228962007" sldId="448"/>
        </pc:sldMkLst>
      </pc:sldChg>
      <pc:sldChg chg="del">
        <pc:chgData name="David Stewart" userId="40cffe60-b158-4416-946b-e9ac5816f94c" providerId="ADAL" clId="{E2E25318-90D5-419B-9FBA-A7ED0CB28DC3}" dt="2024-11-15T12:58:41.949" v="0" actId="47"/>
        <pc:sldMkLst>
          <pc:docMk/>
          <pc:sldMk cId="2180195417" sldId="449"/>
        </pc:sldMkLst>
      </pc:sldChg>
      <pc:sldChg chg="del">
        <pc:chgData name="David Stewart" userId="40cffe60-b158-4416-946b-e9ac5816f94c" providerId="ADAL" clId="{E2E25318-90D5-419B-9FBA-A7ED0CB28DC3}" dt="2024-11-15T12:58:41.949" v="0" actId="47"/>
        <pc:sldMkLst>
          <pc:docMk/>
          <pc:sldMk cId="3233066021" sldId="450"/>
        </pc:sldMkLst>
      </pc:sldChg>
      <pc:sldChg chg="del">
        <pc:chgData name="David Stewart" userId="40cffe60-b158-4416-946b-e9ac5816f94c" providerId="ADAL" clId="{E2E25318-90D5-419B-9FBA-A7ED0CB28DC3}" dt="2024-11-15T12:58:41.949" v="0" actId="47"/>
        <pc:sldMkLst>
          <pc:docMk/>
          <pc:sldMk cId="2771803034" sldId="451"/>
        </pc:sldMkLst>
      </pc:sldChg>
      <pc:sldChg chg="add del">
        <pc:chgData name="David Stewart" userId="40cffe60-b158-4416-946b-e9ac5816f94c" providerId="ADAL" clId="{E2E25318-90D5-419B-9FBA-A7ED0CB28DC3}" dt="2024-11-15T12:58:42.537" v="1"/>
        <pc:sldMkLst>
          <pc:docMk/>
          <pc:sldMk cId="3995727770" sldId="452"/>
        </pc:sldMkLst>
      </pc:sldChg>
      <pc:sldChg chg="del">
        <pc:chgData name="David Stewart" userId="40cffe60-b158-4416-946b-e9ac5816f94c" providerId="ADAL" clId="{E2E25318-90D5-419B-9FBA-A7ED0CB28DC3}" dt="2024-11-15T12:58:41.949" v="0" actId="47"/>
        <pc:sldMkLst>
          <pc:docMk/>
          <pc:sldMk cId="785257365" sldId="453"/>
        </pc:sldMkLst>
      </pc:sldChg>
      <pc:sldChg chg="del">
        <pc:chgData name="David Stewart" userId="40cffe60-b158-4416-946b-e9ac5816f94c" providerId="ADAL" clId="{E2E25318-90D5-419B-9FBA-A7ED0CB28DC3}" dt="2024-11-15T12:58:41.949" v="0" actId="47"/>
        <pc:sldMkLst>
          <pc:docMk/>
          <pc:sldMk cId="497638434" sldId="456"/>
        </pc:sldMkLst>
      </pc:sldChg>
      <pc:sldChg chg="del">
        <pc:chgData name="David Stewart" userId="40cffe60-b158-4416-946b-e9ac5816f94c" providerId="ADAL" clId="{E2E25318-90D5-419B-9FBA-A7ED0CB28DC3}" dt="2024-11-15T12:58:41.949" v="0" actId="47"/>
        <pc:sldMkLst>
          <pc:docMk/>
          <pc:sldMk cId="843798289" sldId="457"/>
        </pc:sldMkLst>
      </pc:sldChg>
      <pc:sldChg chg="del">
        <pc:chgData name="David Stewart" userId="40cffe60-b158-4416-946b-e9ac5816f94c" providerId="ADAL" clId="{E2E25318-90D5-419B-9FBA-A7ED0CB28DC3}" dt="2024-11-15T12:58:41.949" v="0" actId="47"/>
        <pc:sldMkLst>
          <pc:docMk/>
          <pc:sldMk cId="3659829867" sldId="460"/>
        </pc:sldMkLst>
      </pc:sldChg>
      <pc:sldChg chg="del">
        <pc:chgData name="David Stewart" userId="40cffe60-b158-4416-946b-e9ac5816f94c" providerId="ADAL" clId="{E2E25318-90D5-419B-9FBA-A7ED0CB28DC3}" dt="2024-11-15T12:58:41.949" v="0" actId="47"/>
        <pc:sldMkLst>
          <pc:docMk/>
          <pc:sldMk cId="1853305690" sldId="461"/>
        </pc:sldMkLst>
      </pc:sldChg>
      <pc:sldChg chg="del">
        <pc:chgData name="David Stewart" userId="40cffe60-b158-4416-946b-e9ac5816f94c" providerId="ADAL" clId="{E2E25318-90D5-419B-9FBA-A7ED0CB28DC3}" dt="2024-11-15T12:58:41.949" v="0" actId="47"/>
        <pc:sldMkLst>
          <pc:docMk/>
          <pc:sldMk cId="1974914749" sldId="462"/>
        </pc:sldMkLst>
      </pc:sldChg>
      <pc:sldChg chg="del">
        <pc:chgData name="David Stewart" userId="40cffe60-b158-4416-946b-e9ac5816f94c" providerId="ADAL" clId="{E2E25318-90D5-419B-9FBA-A7ED0CB28DC3}" dt="2024-11-15T12:58:41.949" v="0" actId="47"/>
        <pc:sldMkLst>
          <pc:docMk/>
          <pc:sldMk cId="3903085673" sldId="463"/>
        </pc:sldMkLst>
      </pc:sldChg>
      <pc:sldChg chg="addSp delSp modSp add del mod">
        <pc:chgData name="David Stewart" userId="40cffe60-b158-4416-946b-e9ac5816f94c" providerId="ADAL" clId="{E2E25318-90D5-419B-9FBA-A7ED0CB28DC3}" dt="2024-11-15T17:16:43.524" v="12"/>
        <pc:sldMkLst>
          <pc:docMk/>
          <pc:sldMk cId="1338720283" sldId="474"/>
        </pc:sldMkLst>
      </pc:sldChg>
      <pc:sldChg chg="addSp delSp modSp add del mod">
        <pc:chgData name="David Stewart" userId="40cffe60-b158-4416-946b-e9ac5816f94c" providerId="ADAL" clId="{E2E25318-90D5-419B-9FBA-A7ED0CB28DC3}" dt="2024-11-15T15:42:29.497" v="5"/>
        <pc:sldMkLst>
          <pc:docMk/>
          <pc:sldMk cId="1791147809" sldId="475"/>
        </pc:sldMkLst>
      </pc:sldChg>
      <pc:sldChg chg="del">
        <pc:chgData name="David Stewart" userId="40cffe60-b158-4416-946b-e9ac5816f94c" providerId="ADAL" clId="{E2E25318-90D5-419B-9FBA-A7ED0CB28DC3}" dt="2024-11-15T12:58:41.949" v="0" actId="47"/>
        <pc:sldMkLst>
          <pc:docMk/>
          <pc:sldMk cId="1118510521" sldId="476"/>
        </pc:sldMkLst>
      </pc:sldChg>
      <pc:sldChg chg="del">
        <pc:chgData name="David Stewart" userId="40cffe60-b158-4416-946b-e9ac5816f94c" providerId="ADAL" clId="{E2E25318-90D5-419B-9FBA-A7ED0CB28DC3}" dt="2024-11-15T12:58:41.949" v="0" actId="47"/>
        <pc:sldMkLst>
          <pc:docMk/>
          <pc:sldMk cId="2227199647" sldId="477"/>
        </pc:sldMkLst>
      </pc:sldChg>
      <pc:sldChg chg="add del">
        <pc:chgData name="David Stewart" userId="40cffe60-b158-4416-946b-e9ac5816f94c" providerId="ADAL" clId="{E2E25318-90D5-419B-9FBA-A7ED0CB28DC3}" dt="2024-11-26T13:36:28.419" v="39" actId="47"/>
        <pc:sldMkLst>
          <pc:docMk/>
          <pc:sldMk cId="2041168186" sldId="483"/>
        </pc:sldMkLst>
      </pc:sldChg>
      <pc:sldChg chg="addSp modSp add del modAnim">
        <pc:chgData name="David Stewart" userId="40cffe60-b158-4416-946b-e9ac5816f94c" providerId="ADAL" clId="{E2E25318-90D5-419B-9FBA-A7ED0CB28DC3}" dt="2024-11-26T13:38:27.857" v="65" actId="47"/>
        <pc:sldMkLst>
          <pc:docMk/>
          <pc:sldMk cId="2125850761" sldId="484"/>
        </pc:sldMkLst>
      </pc:sldChg>
      <pc:sldChg chg="add del">
        <pc:chgData name="David Stewart" userId="40cffe60-b158-4416-946b-e9ac5816f94c" providerId="ADAL" clId="{E2E25318-90D5-419B-9FBA-A7ED0CB28DC3}" dt="2024-11-26T13:37:04.861" v="46" actId="47"/>
        <pc:sldMkLst>
          <pc:docMk/>
          <pc:sldMk cId="2543525133" sldId="485"/>
        </pc:sldMkLst>
      </pc:sldChg>
      <pc:sldChg chg="addSp modSp add del mod modAnim">
        <pc:chgData name="David Stewart" userId="40cffe60-b158-4416-946b-e9ac5816f94c" providerId="ADAL" clId="{E2E25318-90D5-419B-9FBA-A7ED0CB28DC3}" dt="2024-11-26T13:35:47.398" v="32" actId="47"/>
        <pc:sldMkLst>
          <pc:docMk/>
          <pc:sldMk cId="4150596437" sldId="486"/>
        </pc:sldMkLst>
      </pc:sldChg>
      <pc:sldChg chg="addSp delSp modSp add mod delAnim modAnim modNotesTx">
        <pc:chgData name="David Stewart" userId="40cffe60-b158-4416-946b-e9ac5816f94c" providerId="ADAL" clId="{E2E25318-90D5-419B-9FBA-A7ED0CB28DC3}" dt="2024-12-16T13:53:22.995" v="234"/>
        <pc:sldMkLst>
          <pc:docMk/>
          <pc:sldMk cId="1885105966" sldId="487"/>
        </pc:sldMkLst>
      </pc:sldChg>
      <pc:sldChg chg="addSp delSp modSp add mod modTransition addAnim delAnim modAnim modNotesTx">
        <pc:chgData name="David Stewart" userId="40cffe60-b158-4416-946b-e9ac5816f94c" providerId="ADAL" clId="{E2E25318-90D5-419B-9FBA-A7ED0CB28DC3}" dt="2024-12-16T13:54:08.363" v="242" actId="20577"/>
        <pc:sldMkLst>
          <pc:docMk/>
          <pc:sldMk cId="1884827793" sldId="488"/>
        </pc:sldMkLst>
      </pc:sldChg>
      <pc:sldChg chg="addSp delSp modSp add mod delAnim modAnim modNotesTx">
        <pc:chgData name="David Stewart" userId="40cffe60-b158-4416-946b-e9ac5816f94c" providerId="ADAL" clId="{E2E25318-90D5-419B-9FBA-A7ED0CB28DC3}" dt="2024-11-26T13:51:26.686" v="202"/>
        <pc:sldMkLst>
          <pc:docMk/>
          <pc:sldMk cId="2109207457" sldId="489"/>
        </pc:sldMkLst>
      </pc:sldChg>
      <pc:sldChg chg="addSp delSp modSp add mod delAnim modAnim modNotesTx">
        <pc:chgData name="David Stewart" userId="40cffe60-b158-4416-946b-e9ac5816f94c" providerId="ADAL" clId="{E2E25318-90D5-419B-9FBA-A7ED0CB28DC3}" dt="2024-11-26T13:51:22.512" v="200"/>
        <pc:sldMkLst>
          <pc:docMk/>
          <pc:sldMk cId="1432067763" sldId="490"/>
        </pc:sldMkLst>
      </pc:sldChg>
      <pc:sldChg chg="addSp delSp modSp add mod modTransition modAnim modNotesTx">
        <pc:chgData name="David Stewart" userId="40cffe60-b158-4416-946b-e9ac5816f94c" providerId="ADAL" clId="{E2E25318-90D5-419B-9FBA-A7ED0CB28DC3}" dt="2024-12-16T13:53:55.822" v="239" actId="20577"/>
        <pc:sldMkLst>
          <pc:docMk/>
          <pc:sldMk cId="2020617636" sldId="491"/>
        </pc:sldMkLst>
      </pc:sldChg>
      <pc:sldChg chg="add del">
        <pc:chgData name="David Stewart" userId="40cffe60-b158-4416-946b-e9ac5816f94c" providerId="ADAL" clId="{E2E25318-90D5-419B-9FBA-A7ED0CB28DC3}" dt="2024-11-26T13:38:29.415" v="66" actId="47"/>
        <pc:sldMkLst>
          <pc:docMk/>
          <pc:sldMk cId="4131538209" sldId="491"/>
        </pc:sldMkLst>
      </pc:sldChg>
      <pc:sldChg chg="modSp add mod ord modNotesTx">
        <pc:chgData name="David Stewart" userId="40cffe60-b158-4416-946b-e9ac5816f94c" providerId="ADAL" clId="{E2E25318-90D5-419B-9FBA-A7ED0CB28DC3}" dt="2024-12-16T13:53:32.870" v="236"/>
        <pc:sldMkLst>
          <pc:docMk/>
          <pc:sldMk cId="3811147035" sldId="492"/>
        </pc:sldMkLst>
      </pc:sldChg>
      <pc:sldChg chg="addSp delSp modSp add mod modTransition delAnim modAnim modNotesTx">
        <pc:chgData name="David Stewart" userId="40cffe60-b158-4416-946b-e9ac5816f94c" providerId="ADAL" clId="{E2E25318-90D5-419B-9FBA-A7ED0CB28DC3}" dt="2024-11-26T13:52:00.413" v="206" actId="207"/>
        <pc:sldMkLst>
          <pc:docMk/>
          <pc:sldMk cId="981239793" sldId="493"/>
        </pc:sldMkLst>
      </pc:sldChg>
      <pc:sldChg chg="addSp delSp modSp add mod modTransition modAnim modNotesTx">
        <pc:chgData name="David Stewart" userId="40cffe60-b158-4416-946b-e9ac5816f94c" providerId="ADAL" clId="{E2E25318-90D5-419B-9FBA-A7ED0CB28DC3}" dt="2024-11-26T13:51:56.006" v="204" actId="207"/>
        <pc:sldMkLst>
          <pc:docMk/>
          <pc:sldMk cId="897621172" sldId="494"/>
        </pc:sldMkLst>
      </pc:sldChg>
    </pc:docChg>
  </pc:docChgLst>
  <pc:docChgLst>
    <pc:chgData name="David Stewart" userId="40cffe60-b158-4416-946b-e9ac5816f94c" providerId="ADAL" clId="{AE26A7BF-2881-438F-AF73-31C5D43B8E42}"/>
    <pc:docChg chg="undo custSel addSld delSld modSld sldOrd modMainMaster modSection">
      <pc:chgData name="David Stewart" userId="40cffe60-b158-4416-946b-e9ac5816f94c" providerId="ADAL" clId="{AE26A7BF-2881-438F-AF73-31C5D43B8E42}" dt="2024-03-20T12:33:00.953" v="7767" actId="114"/>
      <pc:docMkLst>
        <pc:docMk/>
      </pc:docMkLst>
      <pc:sldChg chg="del">
        <pc:chgData name="David Stewart" userId="40cffe60-b158-4416-946b-e9ac5816f94c" providerId="ADAL" clId="{AE26A7BF-2881-438F-AF73-31C5D43B8E42}" dt="2024-02-09T14:47:14.094" v="3" actId="47"/>
        <pc:sldMkLst>
          <pc:docMk/>
          <pc:sldMk cId="1494657112" sldId="312"/>
        </pc:sldMkLst>
      </pc:sldChg>
      <pc:sldChg chg="del">
        <pc:chgData name="David Stewart" userId="40cffe60-b158-4416-946b-e9ac5816f94c" providerId="ADAL" clId="{AE26A7BF-2881-438F-AF73-31C5D43B8E42}" dt="2024-02-09T14:47:14.094" v="3" actId="47"/>
        <pc:sldMkLst>
          <pc:docMk/>
          <pc:sldMk cId="4096077580" sldId="317"/>
        </pc:sldMkLst>
      </pc:sldChg>
      <pc:sldChg chg="del">
        <pc:chgData name="David Stewart" userId="40cffe60-b158-4416-946b-e9ac5816f94c" providerId="ADAL" clId="{AE26A7BF-2881-438F-AF73-31C5D43B8E42}" dt="2024-02-09T14:47:14.094" v="3" actId="47"/>
        <pc:sldMkLst>
          <pc:docMk/>
          <pc:sldMk cId="3766275990" sldId="318"/>
        </pc:sldMkLst>
      </pc:sldChg>
      <pc:sldChg chg="del">
        <pc:chgData name="David Stewart" userId="40cffe60-b158-4416-946b-e9ac5816f94c" providerId="ADAL" clId="{AE26A7BF-2881-438F-AF73-31C5D43B8E42}" dt="2024-02-09T14:47:14.094" v="3" actId="47"/>
        <pc:sldMkLst>
          <pc:docMk/>
          <pc:sldMk cId="957184854" sldId="319"/>
        </pc:sldMkLst>
      </pc:sldChg>
      <pc:sldChg chg="del">
        <pc:chgData name="David Stewart" userId="40cffe60-b158-4416-946b-e9ac5816f94c" providerId="ADAL" clId="{AE26A7BF-2881-438F-AF73-31C5D43B8E42}" dt="2024-02-09T14:47:14.094" v="3" actId="47"/>
        <pc:sldMkLst>
          <pc:docMk/>
          <pc:sldMk cId="3816066524" sldId="320"/>
        </pc:sldMkLst>
      </pc:sldChg>
      <pc:sldChg chg="modSp del mod">
        <pc:chgData name="David Stewart" userId="40cffe60-b158-4416-946b-e9ac5816f94c" providerId="ADAL" clId="{AE26A7BF-2881-438F-AF73-31C5D43B8E42}" dt="2024-02-12T11:57:35.886" v="4101" actId="2696"/>
        <pc:sldMkLst>
          <pc:docMk/>
          <pc:sldMk cId="3078339001" sldId="332"/>
        </pc:sldMkLst>
      </pc:sldChg>
      <pc:sldChg chg="del">
        <pc:chgData name="David Stewart" userId="40cffe60-b158-4416-946b-e9ac5816f94c" providerId="ADAL" clId="{AE26A7BF-2881-438F-AF73-31C5D43B8E42}" dt="2024-02-09T14:46:58.655" v="0" actId="47"/>
        <pc:sldMkLst>
          <pc:docMk/>
          <pc:sldMk cId="3871860731" sldId="401"/>
        </pc:sldMkLst>
      </pc:sldChg>
      <pc:sldChg chg="modSp del mod">
        <pc:chgData name="David Stewart" userId="40cffe60-b158-4416-946b-e9ac5816f94c" providerId="ADAL" clId="{AE26A7BF-2881-438F-AF73-31C5D43B8E42}" dt="2024-02-14T17:38:36.222" v="7444" actId="47"/>
        <pc:sldMkLst>
          <pc:docMk/>
          <pc:sldMk cId="765425116" sldId="402"/>
        </pc:sldMkLst>
      </pc:sldChg>
      <pc:sldChg chg="del">
        <pc:chgData name="David Stewart" userId="40cffe60-b158-4416-946b-e9ac5816f94c" providerId="ADAL" clId="{AE26A7BF-2881-438F-AF73-31C5D43B8E42}" dt="2024-02-09T14:47:14.094" v="3" actId="47"/>
        <pc:sldMkLst>
          <pc:docMk/>
          <pc:sldMk cId="3398326590" sldId="404"/>
        </pc:sldMkLst>
      </pc:sldChg>
      <pc:sldChg chg="del">
        <pc:chgData name="David Stewart" userId="40cffe60-b158-4416-946b-e9ac5816f94c" providerId="ADAL" clId="{AE26A7BF-2881-438F-AF73-31C5D43B8E42}" dt="2024-02-09T14:47:08.461" v="2" actId="47"/>
        <pc:sldMkLst>
          <pc:docMk/>
          <pc:sldMk cId="1413839741" sldId="406"/>
        </pc:sldMkLst>
      </pc:sldChg>
      <pc:sldChg chg="del">
        <pc:chgData name="David Stewart" userId="40cffe60-b158-4416-946b-e9ac5816f94c" providerId="ADAL" clId="{AE26A7BF-2881-438F-AF73-31C5D43B8E42}" dt="2024-02-09T16:46:13.866" v="3823" actId="47"/>
        <pc:sldMkLst>
          <pc:docMk/>
          <pc:sldMk cId="1906569065" sldId="410"/>
        </pc:sldMkLst>
      </pc:sldChg>
      <pc:sldChg chg="del">
        <pc:chgData name="David Stewart" userId="40cffe60-b158-4416-946b-e9ac5816f94c" providerId="ADAL" clId="{AE26A7BF-2881-438F-AF73-31C5D43B8E42}" dt="2024-02-09T14:47:08.461" v="2" actId="47"/>
        <pc:sldMkLst>
          <pc:docMk/>
          <pc:sldMk cId="355136653" sldId="411"/>
        </pc:sldMkLst>
      </pc:sldChg>
      <pc:sldChg chg="del">
        <pc:chgData name="David Stewart" userId="40cffe60-b158-4416-946b-e9ac5816f94c" providerId="ADAL" clId="{AE26A7BF-2881-438F-AF73-31C5D43B8E42}" dt="2024-02-09T14:47:14.094" v="3" actId="47"/>
        <pc:sldMkLst>
          <pc:docMk/>
          <pc:sldMk cId="2477766325" sldId="420"/>
        </pc:sldMkLst>
      </pc:sldChg>
      <pc:sldChg chg="del">
        <pc:chgData name="David Stewart" userId="40cffe60-b158-4416-946b-e9ac5816f94c" providerId="ADAL" clId="{AE26A7BF-2881-438F-AF73-31C5D43B8E42}" dt="2024-02-09T14:47:14.094" v="3" actId="47"/>
        <pc:sldMkLst>
          <pc:docMk/>
          <pc:sldMk cId="3174439559" sldId="421"/>
        </pc:sldMkLst>
      </pc:sldChg>
      <pc:sldChg chg="del">
        <pc:chgData name="David Stewart" userId="40cffe60-b158-4416-946b-e9ac5816f94c" providerId="ADAL" clId="{AE26A7BF-2881-438F-AF73-31C5D43B8E42}" dt="2024-02-09T14:47:08.461" v="2" actId="47"/>
        <pc:sldMkLst>
          <pc:docMk/>
          <pc:sldMk cId="2864359058" sldId="445"/>
        </pc:sldMkLst>
      </pc:sldChg>
      <pc:sldChg chg="modSp del mod modNotesTx">
        <pc:chgData name="David Stewart" userId="40cffe60-b158-4416-946b-e9ac5816f94c" providerId="ADAL" clId="{AE26A7BF-2881-438F-AF73-31C5D43B8E42}" dt="2024-02-14T17:38:42.666" v="7445" actId="47"/>
        <pc:sldMkLst>
          <pc:docMk/>
          <pc:sldMk cId="4189757048" sldId="447"/>
        </pc:sldMkLst>
      </pc:sldChg>
      <pc:sldChg chg="addSp modSp mod modNotesTx">
        <pc:chgData name="David Stewart" userId="40cffe60-b158-4416-946b-e9ac5816f94c" providerId="ADAL" clId="{AE26A7BF-2881-438F-AF73-31C5D43B8E42}" dt="2024-02-15T12:50:47.900" v="7489" actId="1076"/>
        <pc:sldMkLst>
          <pc:docMk/>
          <pc:sldMk cId="228962007" sldId="448"/>
        </pc:sldMkLst>
      </pc:sldChg>
      <pc:sldChg chg="del">
        <pc:chgData name="David Stewart" userId="40cffe60-b158-4416-946b-e9ac5816f94c" providerId="ADAL" clId="{AE26A7BF-2881-438F-AF73-31C5D43B8E42}" dt="2024-02-09T14:47:08.461" v="2" actId="47"/>
        <pc:sldMkLst>
          <pc:docMk/>
          <pc:sldMk cId="736855698" sldId="449"/>
        </pc:sldMkLst>
      </pc:sldChg>
      <pc:sldChg chg="addSp delSp modSp new mod ord modAnim modNotesTx">
        <pc:chgData name="David Stewart" userId="40cffe60-b158-4416-946b-e9ac5816f94c" providerId="ADAL" clId="{AE26A7BF-2881-438F-AF73-31C5D43B8E42}" dt="2024-03-20T12:31:48.820" v="7750" actId="20577"/>
        <pc:sldMkLst>
          <pc:docMk/>
          <pc:sldMk cId="2180195417" sldId="449"/>
        </pc:sldMkLst>
      </pc:sldChg>
      <pc:sldChg chg="addSp delSp modSp add mod ord addAnim delAnim modAnim modNotesTx">
        <pc:chgData name="David Stewart" userId="40cffe60-b158-4416-946b-e9ac5816f94c" providerId="ADAL" clId="{AE26A7BF-2881-438F-AF73-31C5D43B8E42}" dt="2024-02-12T14:31:52.931" v="5494" actId="20577"/>
        <pc:sldMkLst>
          <pc:docMk/>
          <pc:sldMk cId="3233066021" sldId="450"/>
        </pc:sldMkLst>
      </pc:sldChg>
      <pc:sldChg chg="addSp delSp modSp new mod ord modAnim modNotesTx">
        <pc:chgData name="David Stewart" userId="40cffe60-b158-4416-946b-e9ac5816f94c" providerId="ADAL" clId="{AE26A7BF-2881-438F-AF73-31C5D43B8E42}" dt="2024-03-20T12:31:26.912" v="7745" actId="114"/>
        <pc:sldMkLst>
          <pc:docMk/>
          <pc:sldMk cId="2771803034" sldId="451"/>
        </pc:sldMkLst>
      </pc:sldChg>
      <pc:sldChg chg="addSp delSp modSp new del mod delAnim modAnim">
        <pc:chgData name="David Stewart" userId="40cffe60-b158-4416-946b-e9ac5816f94c" providerId="ADAL" clId="{AE26A7BF-2881-438F-AF73-31C5D43B8E42}" dt="2024-02-09T15:18:29.645" v="916" actId="47"/>
        <pc:sldMkLst>
          <pc:docMk/>
          <pc:sldMk cId="2954964418" sldId="451"/>
        </pc:sldMkLst>
      </pc:sldChg>
      <pc:sldChg chg="del">
        <pc:chgData name="David Stewart" userId="40cffe60-b158-4416-946b-e9ac5816f94c" providerId="ADAL" clId="{AE26A7BF-2881-438F-AF73-31C5D43B8E42}" dt="2024-02-09T14:47:14.094" v="3" actId="47"/>
        <pc:sldMkLst>
          <pc:docMk/>
          <pc:sldMk cId="1118510521" sldId="452"/>
        </pc:sldMkLst>
      </pc:sldChg>
      <pc:sldChg chg="modSp new del mod">
        <pc:chgData name="David Stewart" userId="40cffe60-b158-4416-946b-e9ac5816f94c" providerId="ADAL" clId="{AE26A7BF-2881-438F-AF73-31C5D43B8E42}" dt="2024-02-09T15:37:25.655" v="1608" actId="47"/>
        <pc:sldMkLst>
          <pc:docMk/>
          <pc:sldMk cId="3527825513" sldId="452"/>
        </pc:sldMkLst>
      </pc:sldChg>
      <pc:sldChg chg="addSp delSp modSp new mod ord modTransition delAnim modAnim modNotesTx">
        <pc:chgData name="David Stewart" userId="40cffe60-b158-4416-946b-e9ac5816f94c" providerId="ADAL" clId="{AE26A7BF-2881-438F-AF73-31C5D43B8E42}" dt="2024-02-15T14:45:47.544" v="7562" actId="20577"/>
        <pc:sldMkLst>
          <pc:docMk/>
          <pc:sldMk cId="3995727770" sldId="452"/>
        </pc:sldMkLst>
      </pc:sldChg>
      <pc:sldChg chg="addSp delSp modSp add mod ord modTransition delAnim modAnim modNotesTx">
        <pc:chgData name="David Stewart" userId="40cffe60-b158-4416-946b-e9ac5816f94c" providerId="ADAL" clId="{AE26A7BF-2881-438F-AF73-31C5D43B8E42}" dt="2024-03-20T12:31:07.757" v="7740" actId="12"/>
        <pc:sldMkLst>
          <pc:docMk/>
          <pc:sldMk cId="785257365" sldId="453"/>
        </pc:sldMkLst>
      </pc:sldChg>
      <pc:sldChg chg="del">
        <pc:chgData name="David Stewart" userId="40cffe60-b158-4416-946b-e9ac5816f94c" providerId="ADAL" clId="{AE26A7BF-2881-438F-AF73-31C5D43B8E42}" dt="2024-02-09T14:47:14.094" v="3" actId="47"/>
        <pc:sldMkLst>
          <pc:docMk/>
          <pc:sldMk cId="2227199647" sldId="453"/>
        </pc:sldMkLst>
      </pc:sldChg>
      <pc:sldChg chg="del">
        <pc:chgData name="David Stewart" userId="40cffe60-b158-4416-946b-e9ac5816f94c" providerId="ADAL" clId="{AE26A7BF-2881-438F-AF73-31C5D43B8E42}" dt="2024-02-09T14:47:14.094" v="3" actId="47"/>
        <pc:sldMkLst>
          <pc:docMk/>
          <pc:sldMk cId="533375257" sldId="455"/>
        </pc:sldMkLst>
      </pc:sldChg>
      <pc:sldChg chg="modSp add del mod ord modNotesTx">
        <pc:chgData name="David Stewart" userId="40cffe60-b158-4416-946b-e9ac5816f94c" providerId="ADAL" clId="{AE26A7BF-2881-438F-AF73-31C5D43B8E42}" dt="2024-02-15T15:21:37.873" v="7575" actId="20577"/>
        <pc:sldMkLst>
          <pc:docMk/>
          <pc:sldMk cId="497638434" sldId="456"/>
        </pc:sldMkLst>
      </pc:sldChg>
      <pc:sldChg chg="addSp delSp modSp add del mod ord addAnim delAnim modAnim modShow modNotesTx">
        <pc:chgData name="David Stewart" userId="40cffe60-b158-4416-946b-e9ac5816f94c" providerId="ADAL" clId="{AE26A7BF-2881-438F-AF73-31C5D43B8E42}" dt="2024-03-20T12:30:26.897" v="7728" actId="114"/>
        <pc:sldMkLst>
          <pc:docMk/>
          <pc:sldMk cId="843798289" sldId="457"/>
        </pc:sldMkLst>
      </pc:sldChg>
      <pc:sldChg chg="del">
        <pc:chgData name="David Stewart" userId="40cffe60-b158-4416-946b-e9ac5816f94c" providerId="ADAL" clId="{AE26A7BF-2881-438F-AF73-31C5D43B8E42}" dt="2024-02-09T14:47:14.094" v="3" actId="47"/>
        <pc:sldMkLst>
          <pc:docMk/>
          <pc:sldMk cId="3361701368" sldId="458"/>
        </pc:sldMkLst>
      </pc:sldChg>
      <pc:sldChg chg="del">
        <pc:chgData name="David Stewart" userId="40cffe60-b158-4416-946b-e9ac5816f94c" providerId="ADAL" clId="{AE26A7BF-2881-438F-AF73-31C5D43B8E42}" dt="2024-02-09T14:47:14.094" v="3" actId="47"/>
        <pc:sldMkLst>
          <pc:docMk/>
          <pc:sldMk cId="4150464933" sldId="459"/>
        </pc:sldMkLst>
      </pc:sldChg>
      <pc:sldChg chg="addSp delSp modSp add del mod ord modAnim modNotesTx">
        <pc:chgData name="David Stewart" userId="40cffe60-b158-4416-946b-e9ac5816f94c" providerId="ADAL" clId="{AE26A7BF-2881-438F-AF73-31C5D43B8E42}" dt="2024-03-20T12:30:37.576" v="7729" actId="114"/>
        <pc:sldMkLst>
          <pc:docMk/>
          <pc:sldMk cId="3659829867" sldId="460"/>
        </pc:sldMkLst>
      </pc:sldChg>
      <pc:sldChg chg="del">
        <pc:chgData name="David Stewart" userId="40cffe60-b158-4416-946b-e9ac5816f94c" providerId="ADAL" clId="{AE26A7BF-2881-438F-AF73-31C5D43B8E42}" dt="2024-02-09T14:47:14.094" v="3" actId="47"/>
        <pc:sldMkLst>
          <pc:docMk/>
          <pc:sldMk cId="198400271" sldId="461"/>
        </pc:sldMkLst>
      </pc:sldChg>
      <pc:sldChg chg="addSp delSp modSp new mod modAnim modNotesTx">
        <pc:chgData name="David Stewart" userId="40cffe60-b158-4416-946b-e9ac5816f94c" providerId="ADAL" clId="{AE26A7BF-2881-438F-AF73-31C5D43B8E42}" dt="2024-02-15T14:34:58.483" v="7516" actId="20577"/>
        <pc:sldMkLst>
          <pc:docMk/>
          <pc:sldMk cId="1853305690" sldId="461"/>
        </pc:sldMkLst>
      </pc:sldChg>
      <pc:sldChg chg="addSp delSp modSp add mod ord modAnim modNotesTx">
        <pc:chgData name="David Stewart" userId="40cffe60-b158-4416-946b-e9ac5816f94c" providerId="ADAL" clId="{AE26A7BF-2881-438F-AF73-31C5D43B8E42}" dt="2024-03-20T12:33:00.953" v="7767" actId="114"/>
        <pc:sldMkLst>
          <pc:docMk/>
          <pc:sldMk cId="1974914749" sldId="462"/>
        </pc:sldMkLst>
      </pc:sldChg>
      <pc:sldChg chg="del">
        <pc:chgData name="David Stewart" userId="40cffe60-b158-4416-946b-e9ac5816f94c" providerId="ADAL" clId="{AE26A7BF-2881-438F-AF73-31C5D43B8E42}" dt="2024-02-09T14:47:14.094" v="3" actId="47"/>
        <pc:sldMkLst>
          <pc:docMk/>
          <pc:sldMk cId="4016881565" sldId="462"/>
        </pc:sldMkLst>
      </pc:sldChg>
      <pc:sldChg chg="addSp delSp modSp new mod modAnim modNotesTx">
        <pc:chgData name="David Stewart" userId="40cffe60-b158-4416-946b-e9ac5816f94c" providerId="ADAL" clId="{AE26A7BF-2881-438F-AF73-31C5D43B8E42}" dt="2024-03-20T12:32:43.704" v="7766" actId="114"/>
        <pc:sldMkLst>
          <pc:docMk/>
          <pc:sldMk cId="3903085673" sldId="463"/>
        </pc:sldMkLst>
      </pc:sldChg>
      <pc:sldChg chg="del">
        <pc:chgData name="David Stewart" userId="40cffe60-b158-4416-946b-e9ac5816f94c" providerId="ADAL" clId="{AE26A7BF-2881-438F-AF73-31C5D43B8E42}" dt="2024-02-09T14:47:14.094" v="3" actId="47"/>
        <pc:sldMkLst>
          <pc:docMk/>
          <pc:sldMk cId="609045087" sldId="464"/>
        </pc:sldMkLst>
      </pc:sldChg>
      <pc:sldChg chg="del">
        <pc:chgData name="David Stewart" userId="40cffe60-b158-4416-946b-e9ac5816f94c" providerId="ADAL" clId="{AE26A7BF-2881-438F-AF73-31C5D43B8E42}" dt="2024-02-09T14:47:14.094" v="3" actId="47"/>
        <pc:sldMkLst>
          <pc:docMk/>
          <pc:sldMk cId="3706642761" sldId="465"/>
        </pc:sldMkLst>
      </pc:sldChg>
      <pc:sldChg chg="del">
        <pc:chgData name="David Stewart" userId="40cffe60-b158-4416-946b-e9ac5816f94c" providerId="ADAL" clId="{AE26A7BF-2881-438F-AF73-31C5D43B8E42}" dt="2024-02-09T14:47:03.396" v="1" actId="47"/>
        <pc:sldMkLst>
          <pc:docMk/>
          <pc:sldMk cId="2663203925" sldId="466"/>
        </pc:sldMkLst>
      </pc:sldChg>
      <pc:sldChg chg="del">
        <pc:chgData name="David Stewart" userId="40cffe60-b158-4416-946b-e9ac5816f94c" providerId="ADAL" clId="{AE26A7BF-2881-438F-AF73-31C5D43B8E42}" dt="2024-02-09T14:47:08.461" v="2" actId="47"/>
        <pc:sldMkLst>
          <pc:docMk/>
          <pc:sldMk cId="1234087526" sldId="467"/>
        </pc:sldMkLst>
      </pc:sldChg>
      <pc:sldChg chg="del">
        <pc:chgData name="David Stewart" userId="40cffe60-b158-4416-946b-e9ac5816f94c" providerId="ADAL" clId="{AE26A7BF-2881-438F-AF73-31C5D43B8E42}" dt="2024-02-09T14:47:08.461" v="2" actId="47"/>
        <pc:sldMkLst>
          <pc:docMk/>
          <pc:sldMk cId="2645495936" sldId="468"/>
        </pc:sldMkLst>
      </pc:sldChg>
      <pc:sldChg chg="del">
        <pc:chgData name="David Stewart" userId="40cffe60-b158-4416-946b-e9ac5816f94c" providerId="ADAL" clId="{AE26A7BF-2881-438F-AF73-31C5D43B8E42}" dt="2024-02-09T14:47:14.094" v="3" actId="47"/>
        <pc:sldMkLst>
          <pc:docMk/>
          <pc:sldMk cId="433877345" sldId="470"/>
        </pc:sldMkLst>
      </pc:sldChg>
      <pc:sldChg chg="del">
        <pc:chgData name="David Stewart" userId="40cffe60-b158-4416-946b-e9ac5816f94c" providerId="ADAL" clId="{AE26A7BF-2881-438F-AF73-31C5D43B8E42}" dt="2024-02-09T14:47:08.461" v="2" actId="47"/>
        <pc:sldMkLst>
          <pc:docMk/>
          <pc:sldMk cId="1260879154" sldId="472"/>
        </pc:sldMkLst>
      </pc:sldChg>
      <pc:sldChg chg="addSp delSp modSp add del mod ord">
        <pc:chgData name="David Stewart" userId="40cffe60-b158-4416-946b-e9ac5816f94c" providerId="ADAL" clId="{AE26A7BF-2881-438F-AF73-31C5D43B8E42}" dt="2024-02-09T16:46:29.215" v="3825"/>
        <pc:sldMkLst>
          <pc:docMk/>
          <pc:sldMk cId="1338720283" sldId="474"/>
        </pc:sldMkLst>
      </pc:sldChg>
      <pc:sldChg chg="del">
        <pc:chgData name="David Stewart" userId="40cffe60-b158-4416-946b-e9ac5816f94c" providerId="ADAL" clId="{AE26A7BF-2881-438F-AF73-31C5D43B8E42}" dt="2024-02-09T14:47:08.461" v="2" actId="47"/>
        <pc:sldMkLst>
          <pc:docMk/>
          <pc:sldMk cId="1440515920" sldId="475"/>
        </pc:sldMkLst>
      </pc:sldChg>
      <pc:sldChg chg="addSp delSp modSp new mod ord modAnim modNotesTx">
        <pc:chgData name="David Stewart" userId="40cffe60-b158-4416-946b-e9ac5816f94c" providerId="ADAL" clId="{AE26A7BF-2881-438F-AF73-31C5D43B8E42}" dt="2024-02-15T17:42:21.812" v="7622" actId="207"/>
        <pc:sldMkLst>
          <pc:docMk/>
          <pc:sldMk cId="1791147809" sldId="475"/>
        </pc:sldMkLst>
      </pc:sldChg>
      <pc:sldChg chg="addSp modSp add mod modAnim modNotesTx">
        <pc:chgData name="David Stewart" userId="40cffe60-b158-4416-946b-e9ac5816f94c" providerId="ADAL" clId="{AE26A7BF-2881-438F-AF73-31C5D43B8E42}" dt="2024-03-20T12:31:38.825" v="7746" actId="114"/>
        <pc:sldMkLst>
          <pc:docMk/>
          <pc:sldMk cId="1118510521" sldId="476"/>
        </pc:sldMkLst>
      </pc:sldChg>
      <pc:sldChg chg="del">
        <pc:chgData name="David Stewart" userId="40cffe60-b158-4416-946b-e9ac5816f94c" providerId="ADAL" clId="{AE26A7BF-2881-438F-AF73-31C5D43B8E42}" dt="2024-02-09T14:47:14.094" v="3" actId="47"/>
        <pc:sldMkLst>
          <pc:docMk/>
          <pc:sldMk cId="3757238038" sldId="476"/>
        </pc:sldMkLst>
      </pc:sldChg>
      <pc:sldChg chg="addSp modSp add modAnim modNotesTx">
        <pc:chgData name="David Stewart" userId="40cffe60-b158-4416-946b-e9ac5816f94c" providerId="ADAL" clId="{AE26A7BF-2881-438F-AF73-31C5D43B8E42}" dt="2024-02-12T14:31:36.922" v="5484" actId="20577"/>
        <pc:sldMkLst>
          <pc:docMk/>
          <pc:sldMk cId="2227199647" sldId="477"/>
        </pc:sldMkLst>
      </pc:sldChg>
      <pc:sldMasterChg chg="modSldLayout">
        <pc:chgData name="David Stewart" userId="40cffe60-b158-4416-946b-e9ac5816f94c" providerId="ADAL" clId="{AE26A7BF-2881-438F-AF73-31C5D43B8E42}" dt="2024-02-09T15:18:43.055" v="917"/>
        <pc:sldMasterMkLst>
          <pc:docMk/>
          <pc:sldMasterMk cId="261135038" sldId="2147483648"/>
        </pc:sldMasterMkLst>
        <pc:sldLayoutChg chg="addSp modSp">
          <pc:chgData name="David Stewart" userId="40cffe60-b158-4416-946b-e9ac5816f94c" providerId="ADAL" clId="{AE26A7BF-2881-438F-AF73-31C5D43B8E42}" dt="2024-02-09T15:18:43.055" v="917"/>
          <pc:sldLayoutMkLst>
            <pc:docMk/>
            <pc:sldMasterMk cId="261135038" sldId="2147483648"/>
            <pc:sldLayoutMk cId="3825020515" sldId="2147483705"/>
          </pc:sldLayoutMkLst>
        </pc:sldLayoutChg>
      </pc:sldMasterChg>
    </pc:docChg>
  </pc:docChgLst>
  <pc:docChgLst>
    <pc:chgData name="David Stewart" userId="40cffe60-b158-4416-946b-e9ac5816f94c" providerId="ADAL" clId="{C5743907-8D85-417F-9D90-150AFC3750D3}"/>
    <pc:docChg chg="custSel modSld modMainMaster">
      <pc:chgData name="David Stewart" userId="40cffe60-b158-4416-946b-e9ac5816f94c" providerId="ADAL" clId="{C5743907-8D85-417F-9D90-150AFC3750D3}" dt="2025-01-23T06:58:41.579" v="52" actId="14429"/>
      <pc:docMkLst>
        <pc:docMk/>
      </pc:docMkLst>
      <pc:sldChg chg="addSp delSp modSp mod">
        <pc:chgData name="David Stewart" userId="40cffe60-b158-4416-946b-e9ac5816f94c" providerId="ADAL" clId="{C5743907-8D85-417F-9D90-150AFC3750D3}" dt="2025-01-22T12:58:40.575" v="31" actId="14826"/>
        <pc:sldMkLst>
          <pc:docMk/>
          <pc:sldMk cId="2297772065" sldId="2147471654"/>
        </pc:sldMkLst>
        <pc:spChg chg="mod">
          <ac:chgData name="David Stewart" userId="40cffe60-b158-4416-946b-e9ac5816f94c" providerId="ADAL" clId="{C5743907-8D85-417F-9D90-150AFC3750D3}" dt="2025-01-17T12:10:13.916" v="29" actId="20577"/>
          <ac:spMkLst>
            <pc:docMk/>
            <pc:sldMk cId="2297772065" sldId="2147471654"/>
            <ac:spMk id="4" creationId="{2546D84C-F242-88A8-BCD6-FF93E57626D1}"/>
          </ac:spMkLst>
        </pc:spChg>
        <pc:picChg chg="add mod">
          <ac:chgData name="David Stewart" userId="40cffe60-b158-4416-946b-e9ac5816f94c" providerId="ADAL" clId="{C5743907-8D85-417F-9D90-150AFC3750D3}" dt="2025-01-17T12:10:01.911" v="4"/>
          <ac:picMkLst>
            <pc:docMk/>
            <pc:sldMk cId="2297772065" sldId="2147471654"/>
            <ac:picMk id="3" creationId="{0880D971-7E3E-4603-FE96-8A623021CCF7}"/>
          </ac:picMkLst>
        </pc:picChg>
        <pc:picChg chg="add mod">
          <ac:chgData name="David Stewart" userId="40cffe60-b158-4416-946b-e9ac5816f94c" providerId="ADAL" clId="{C5743907-8D85-417F-9D90-150AFC3750D3}" dt="2025-01-22T12:58:40.575" v="31" actId="14826"/>
          <ac:picMkLst>
            <pc:docMk/>
            <pc:sldMk cId="2297772065" sldId="2147471654"/>
            <ac:picMk id="6" creationId="{8C8F54B2-6178-8266-D121-6E23E6AA8EC9}"/>
          </ac:picMkLst>
        </pc:picChg>
      </pc:sldChg>
      <pc:sldChg chg="addSp modSp mod">
        <pc:chgData name="David Stewart" userId="40cffe60-b158-4416-946b-e9ac5816f94c" providerId="ADAL" clId="{C5743907-8D85-417F-9D90-150AFC3750D3}" dt="2025-01-17T11:54:45.704" v="1"/>
        <pc:sldMkLst>
          <pc:docMk/>
          <pc:sldMk cId="2263097404" sldId="2147471667"/>
        </pc:sldMkLst>
        <pc:picChg chg="add mod">
          <ac:chgData name="David Stewart" userId="40cffe60-b158-4416-946b-e9ac5816f94c" providerId="ADAL" clId="{C5743907-8D85-417F-9D90-150AFC3750D3}" dt="2025-01-17T11:54:45.704" v="1"/>
          <ac:picMkLst>
            <pc:docMk/>
            <pc:sldMk cId="2263097404" sldId="2147471667"/>
            <ac:picMk id="5" creationId="{DB8CCC9A-3681-9469-DFCE-1CF73B085C04}"/>
          </ac:picMkLst>
        </pc:picChg>
      </pc:sldChg>
      <pc:sldChg chg="modSp mod">
        <pc:chgData name="David Stewart" userId="40cffe60-b158-4416-946b-e9ac5816f94c" providerId="ADAL" clId="{C5743907-8D85-417F-9D90-150AFC3750D3}" dt="2025-01-23T06:58:41.579" v="52" actId="14429"/>
        <pc:sldMkLst>
          <pc:docMk/>
          <pc:sldMk cId="1319568979" sldId="2147471704"/>
        </pc:sldMkLst>
        <pc:spChg chg="mod modVis">
          <ac:chgData name="David Stewart" userId="40cffe60-b158-4416-946b-e9ac5816f94c" providerId="ADAL" clId="{C5743907-8D85-417F-9D90-150AFC3750D3}" dt="2025-01-23T06:58:41.579" v="52" actId="14429"/>
          <ac:spMkLst>
            <pc:docMk/>
            <pc:sldMk cId="1319568979" sldId="2147471704"/>
            <ac:spMk id="14" creationId="{25E781D0-020C-E188-32C9-21B957BEFCA0}"/>
          </ac:spMkLst>
        </pc:spChg>
        <pc:picChg chg="mod">
          <ac:chgData name="David Stewart" userId="40cffe60-b158-4416-946b-e9ac5816f94c" providerId="ADAL" clId="{C5743907-8D85-417F-9D90-150AFC3750D3}" dt="2025-01-23T06:58:39.655" v="51" actId="14861"/>
          <ac:picMkLst>
            <pc:docMk/>
            <pc:sldMk cId="1319568979" sldId="2147471704"/>
            <ac:picMk id="6" creationId="{D1ECA131-0E76-48AA-9409-F9A2C1BC00EE}"/>
          </ac:picMkLst>
        </pc:picChg>
      </pc:sldChg>
      <pc:sldChg chg="modSp mod">
        <pc:chgData name="David Stewart" userId="40cffe60-b158-4416-946b-e9ac5816f94c" providerId="ADAL" clId="{C5743907-8D85-417F-9D90-150AFC3750D3}" dt="2025-01-23T06:57:27.611" v="39" actId="962"/>
        <pc:sldMkLst>
          <pc:docMk/>
          <pc:sldMk cId="4166277699" sldId="2147471714"/>
        </pc:sldMkLst>
        <pc:picChg chg="mod">
          <ac:chgData name="David Stewart" userId="40cffe60-b158-4416-946b-e9ac5816f94c" providerId="ADAL" clId="{C5743907-8D85-417F-9D90-150AFC3750D3}" dt="2025-01-23T06:56:37.596" v="32" actId="14861"/>
          <ac:picMkLst>
            <pc:docMk/>
            <pc:sldMk cId="4166277699" sldId="2147471714"/>
            <ac:picMk id="9" creationId="{6B9DC75F-436C-3AF6-FD6E-D84221676628}"/>
          </ac:picMkLst>
        </pc:picChg>
        <pc:picChg chg="mod">
          <ac:chgData name="David Stewart" userId="40cffe60-b158-4416-946b-e9ac5816f94c" providerId="ADAL" clId="{C5743907-8D85-417F-9D90-150AFC3750D3}" dt="2025-01-23T06:57:27.611" v="39" actId="962"/>
          <ac:picMkLst>
            <pc:docMk/>
            <pc:sldMk cId="4166277699" sldId="2147471714"/>
            <ac:picMk id="15" creationId="{A7354630-05B6-A479-93A0-CE1BE78BB286}"/>
          </ac:picMkLst>
        </pc:picChg>
        <pc:picChg chg="mod">
          <ac:chgData name="David Stewart" userId="40cffe60-b158-4416-946b-e9ac5816f94c" providerId="ADAL" clId="{C5743907-8D85-417F-9D90-150AFC3750D3}" dt="2025-01-23T06:57:23.676" v="38" actId="962"/>
          <ac:picMkLst>
            <pc:docMk/>
            <pc:sldMk cId="4166277699" sldId="2147471714"/>
            <ac:picMk id="16" creationId="{AED09063-C4C2-8426-B19A-3C3AF58AFC05}"/>
          </ac:picMkLst>
        </pc:picChg>
        <pc:picChg chg="mod">
          <ac:chgData name="David Stewart" userId="40cffe60-b158-4416-946b-e9ac5816f94c" providerId="ADAL" clId="{C5743907-8D85-417F-9D90-150AFC3750D3}" dt="2025-01-23T06:57:19.522" v="37" actId="962"/>
          <ac:picMkLst>
            <pc:docMk/>
            <pc:sldMk cId="4166277699" sldId="2147471714"/>
            <ac:picMk id="17" creationId="{9FFFEA59-C805-5397-73AE-CC45E4AE55D3}"/>
          </ac:picMkLst>
        </pc:picChg>
      </pc:sldChg>
      <pc:sldChg chg="addSp delSp modSp mod modAnim">
        <pc:chgData name="David Stewart" userId="40cffe60-b158-4416-946b-e9ac5816f94c" providerId="ADAL" clId="{C5743907-8D85-417F-9D90-150AFC3750D3}" dt="2025-01-23T06:58:15.694" v="49" actId="14429"/>
        <pc:sldMkLst>
          <pc:docMk/>
          <pc:sldMk cId="14970438" sldId="2147471715"/>
        </pc:sldMkLst>
        <pc:spChg chg="mod modVis">
          <ac:chgData name="David Stewart" userId="40cffe60-b158-4416-946b-e9ac5816f94c" providerId="ADAL" clId="{C5743907-8D85-417F-9D90-150AFC3750D3}" dt="2025-01-23T06:58:15.694" v="49" actId="14429"/>
          <ac:spMkLst>
            <pc:docMk/>
            <pc:sldMk cId="14970438" sldId="2147471715"/>
            <ac:spMk id="11" creationId="{E7DFF398-D58A-41B5-33E5-F85391924D3A}"/>
          </ac:spMkLst>
        </pc:spChg>
        <pc:picChg chg="add mod ord">
          <ac:chgData name="David Stewart" userId="40cffe60-b158-4416-946b-e9ac5816f94c" providerId="ADAL" clId="{C5743907-8D85-417F-9D90-150AFC3750D3}" dt="2025-01-23T06:58:06.641" v="47"/>
          <ac:picMkLst>
            <pc:docMk/>
            <pc:sldMk cId="14970438" sldId="2147471715"/>
            <ac:picMk id="5" creationId="{D9514536-BB51-6340-E0E6-2BCEACCF4763}"/>
          </ac:picMkLst>
        </pc:picChg>
        <pc:picChg chg="add mod ord">
          <ac:chgData name="David Stewart" userId="40cffe60-b158-4416-946b-e9ac5816f94c" providerId="ADAL" clId="{C5743907-8D85-417F-9D90-150AFC3750D3}" dt="2025-01-23T06:58:06.309" v="46"/>
          <ac:picMkLst>
            <pc:docMk/>
            <pc:sldMk cId="14970438" sldId="2147471715"/>
            <ac:picMk id="12" creationId="{589169C1-8C0E-94BA-6EA0-77103197AE72}"/>
          </ac:picMkLst>
        </pc:picChg>
        <pc:picChg chg="add mod ord">
          <ac:chgData name="David Stewart" userId="40cffe60-b158-4416-946b-e9ac5816f94c" providerId="ADAL" clId="{C5743907-8D85-417F-9D90-150AFC3750D3}" dt="2025-01-23T06:58:05.985" v="45"/>
          <ac:picMkLst>
            <pc:docMk/>
            <pc:sldMk cId="14970438" sldId="2147471715"/>
            <ac:picMk id="13" creationId="{E08BF520-AE66-E029-6382-0CB975739E6D}"/>
          </ac:picMkLst>
        </pc:picChg>
        <pc:picChg chg="add mod ord">
          <ac:chgData name="David Stewart" userId="40cffe60-b158-4416-946b-e9ac5816f94c" providerId="ADAL" clId="{C5743907-8D85-417F-9D90-150AFC3750D3}" dt="2025-01-23T06:58:05.692" v="44"/>
          <ac:picMkLst>
            <pc:docMk/>
            <pc:sldMk cId="14970438" sldId="2147471715"/>
            <ac:picMk id="14" creationId="{CCF0C8A2-3CC3-7214-64C5-F8F346CCB356}"/>
          </ac:picMkLst>
        </pc:picChg>
      </pc:sldChg>
      <pc:sldMasterChg chg="modSldLayout">
        <pc:chgData name="David Stewart" userId="40cffe60-b158-4416-946b-e9ac5816f94c" providerId="ADAL" clId="{C5743907-8D85-417F-9D90-150AFC3750D3}" dt="2025-01-17T12:10:22.905" v="30" actId="14430"/>
        <pc:sldMasterMkLst>
          <pc:docMk/>
          <pc:sldMasterMk cId="261135038" sldId="2147483648"/>
        </pc:sldMasterMkLst>
        <pc:sldLayoutChg chg="modSp mod">
          <pc:chgData name="David Stewart" userId="40cffe60-b158-4416-946b-e9ac5816f94c" providerId="ADAL" clId="{C5743907-8D85-417F-9D90-150AFC3750D3}" dt="2025-01-17T12:10:22.905" v="30" actId="14430"/>
          <pc:sldLayoutMkLst>
            <pc:docMk/>
            <pc:sldMasterMk cId="261135038" sldId="2147483648"/>
            <pc:sldLayoutMk cId="2101662774" sldId="2147483714"/>
          </pc:sldLayoutMkLst>
          <pc:picChg chg="mod modVis">
            <ac:chgData name="David Stewart" userId="40cffe60-b158-4416-946b-e9ac5816f94c" providerId="ADAL" clId="{C5743907-8D85-417F-9D90-150AFC3750D3}" dt="2025-01-17T12:10:22.905" v="30" actId="14430"/>
            <ac:picMkLst>
              <pc:docMk/>
              <pc:sldMasterMk cId="261135038" sldId="2147483648"/>
              <pc:sldLayoutMk cId="2101662774" sldId="2147483714"/>
              <ac:picMk id="5" creationId="{8CD89AF2-18D6-3B66-3421-398E326C62EF}"/>
            </ac:picMkLst>
          </pc:picChg>
        </pc:sldLayoutChg>
      </pc:sldMasterChg>
    </pc:docChg>
  </pc:docChgLst>
  <pc:docChgLst>
    <pc:chgData name="David Stewart" userId="40cffe60-b158-4416-946b-e9ac5816f94c" providerId="ADAL" clId="{24FA6656-8E31-4BAA-9916-A5E54FACF379}"/>
    <pc:docChg chg="undo custSel modSld">
      <pc:chgData name="David Stewart" userId="40cffe60-b158-4416-946b-e9ac5816f94c" providerId="ADAL" clId="{24FA6656-8E31-4BAA-9916-A5E54FACF379}" dt="2024-04-24T08:33:54.017" v="27" actId="20577"/>
      <pc:docMkLst>
        <pc:docMk/>
      </pc:docMkLst>
      <pc:sldChg chg="modNotesTx">
        <pc:chgData name="David Stewart" userId="40cffe60-b158-4416-946b-e9ac5816f94c" providerId="ADAL" clId="{24FA6656-8E31-4BAA-9916-A5E54FACF379}" dt="2024-03-27T15:25:39.628" v="13" actId="114"/>
        <pc:sldMkLst>
          <pc:docMk/>
          <pc:sldMk cId="2180195417" sldId="449"/>
        </pc:sldMkLst>
      </pc:sldChg>
      <pc:sldChg chg="modNotesTx">
        <pc:chgData name="David Stewart" userId="40cffe60-b158-4416-946b-e9ac5816f94c" providerId="ADAL" clId="{24FA6656-8E31-4BAA-9916-A5E54FACF379}" dt="2024-04-24T08:33:54.017" v="27" actId="20577"/>
        <pc:sldMkLst>
          <pc:docMk/>
          <pc:sldMk cId="3659829867" sldId="460"/>
        </pc:sldMkLst>
      </pc:sldChg>
      <pc:sldChg chg="modNotesTx">
        <pc:chgData name="David Stewart" userId="40cffe60-b158-4416-946b-e9ac5816f94c" providerId="ADAL" clId="{24FA6656-8E31-4BAA-9916-A5E54FACF379}" dt="2024-03-27T15:29:11.664" v="24" actId="20577"/>
        <pc:sldMkLst>
          <pc:docMk/>
          <pc:sldMk cId="1118510521" sldId="476"/>
        </pc:sldMkLst>
      </pc:sldChg>
    </pc:docChg>
  </pc:docChgLst>
  <pc:docChgLst>
    <pc:chgData name="David Stewart" userId="40cffe60-b158-4416-946b-e9ac5816f94c" providerId="ADAL" clId="{80E5695A-A6E3-4426-A8C4-12F2AD3CBBC2}"/>
    <pc:docChg chg="undo custSel addSld delSld modSld sldOrd modSection">
      <pc:chgData name="David Stewart" userId="40cffe60-b158-4416-946b-e9ac5816f94c" providerId="ADAL" clId="{80E5695A-A6E3-4426-A8C4-12F2AD3CBBC2}" dt="2025-01-15T17:06:23.942" v="395" actId="478"/>
      <pc:docMkLst>
        <pc:docMk/>
      </pc:docMkLst>
      <pc:sldChg chg="addSp delSp del mod">
        <pc:chgData name="David Stewart" userId="40cffe60-b158-4416-946b-e9ac5816f94c" providerId="ADAL" clId="{80E5695A-A6E3-4426-A8C4-12F2AD3CBBC2}" dt="2025-01-15T15:36:52.541" v="48" actId="47"/>
        <pc:sldMkLst>
          <pc:docMk/>
          <pc:sldMk cId="228962007" sldId="448"/>
        </pc:sldMkLst>
      </pc:sldChg>
      <pc:sldChg chg="del">
        <pc:chgData name="David Stewart" userId="40cffe60-b158-4416-946b-e9ac5816f94c" providerId="ADAL" clId="{80E5695A-A6E3-4426-A8C4-12F2AD3CBBC2}" dt="2025-01-15T15:43:30.376" v="80" actId="47"/>
        <pc:sldMkLst>
          <pc:docMk/>
          <pc:sldMk cId="3995727770" sldId="452"/>
        </pc:sldMkLst>
      </pc:sldChg>
      <pc:sldChg chg="add del">
        <pc:chgData name="David Stewart" userId="40cffe60-b158-4416-946b-e9ac5816f94c" providerId="ADAL" clId="{80E5695A-A6E3-4426-A8C4-12F2AD3CBBC2}" dt="2025-01-15T15:38:25.312" v="58" actId="47"/>
        <pc:sldMkLst>
          <pc:docMk/>
          <pc:sldMk cId="1338720283" sldId="474"/>
        </pc:sldMkLst>
      </pc:sldChg>
      <pc:sldChg chg="del">
        <pc:chgData name="David Stewart" userId="40cffe60-b158-4416-946b-e9ac5816f94c" providerId="ADAL" clId="{80E5695A-A6E3-4426-A8C4-12F2AD3CBBC2}" dt="2025-01-15T15:41:11.193" v="66" actId="47"/>
        <pc:sldMkLst>
          <pc:docMk/>
          <pc:sldMk cId="1791147809" sldId="475"/>
        </pc:sldMkLst>
      </pc:sldChg>
      <pc:sldChg chg="modSp del mod ord">
        <pc:chgData name="David Stewart" userId="40cffe60-b158-4416-946b-e9ac5816f94c" providerId="ADAL" clId="{80E5695A-A6E3-4426-A8C4-12F2AD3CBBC2}" dt="2025-01-15T15:46:34.956" v="147" actId="47"/>
        <pc:sldMkLst>
          <pc:docMk/>
          <pc:sldMk cId="1885105966" sldId="487"/>
        </pc:sldMkLst>
      </pc:sldChg>
      <pc:sldChg chg="del">
        <pc:chgData name="David Stewart" userId="40cffe60-b158-4416-946b-e9ac5816f94c" providerId="ADAL" clId="{80E5695A-A6E3-4426-A8C4-12F2AD3CBBC2}" dt="2025-01-15T15:52:35.310" v="214" actId="47"/>
        <pc:sldMkLst>
          <pc:docMk/>
          <pc:sldMk cId="1884827793" sldId="488"/>
        </pc:sldMkLst>
      </pc:sldChg>
      <pc:sldChg chg="modSp del mod">
        <pc:chgData name="David Stewart" userId="40cffe60-b158-4416-946b-e9ac5816f94c" providerId="ADAL" clId="{80E5695A-A6E3-4426-A8C4-12F2AD3CBBC2}" dt="2025-01-15T15:55:10.859" v="268" actId="47"/>
        <pc:sldMkLst>
          <pc:docMk/>
          <pc:sldMk cId="2109207457" sldId="489"/>
        </pc:sldMkLst>
      </pc:sldChg>
      <pc:sldChg chg="modSp del mod">
        <pc:chgData name="David Stewart" userId="40cffe60-b158-4416-946b-e9ac5816f94c" providerId="ADAL" clId="{80E5695A-A6E3-4426-A8C4-12F2AD3CBBC2}" dt="2025-01-15T15:59:11.597" v="340" actId="47"/>
        <pc:sldMkLst>
          <pc:docMk/>
          <pc:sldMk cId="1432067763" sldId="490"/>
        </pc:sldMkLst>
      </pc:sldChg>
      <pc:sldChg chg="del">
        <pc:chgData name="David Stewart" userId="40cffe60-b158-4416-946b-e9ac5816f94c" providerId="ADAL" clId="{80E5695A-A6E3-4426-A8C4-12F2AD3CBBC2}" dt="2025-01-15T15:48:19.980" v="161" actId="47"/>
        <pc:sldMkLst>
          <pc:docMk/>
          <pc:sldMk cId="2020617636" sldId="491"/>
        </pc:sldMkLst>
      </pc:sldChg>
      <pc:sldChg chg="modSp del mod">
        <pc:chgData name="David Stewart" userId="40cffe60-b158-4416-946b-e9ac5816f94c" providerId="ADAL" clId="{80E5695A-A6E3-4426-A8C4-12F2AD3CBBC2}" dt="2025-01-15T15:52:31.883" v="213" actId="47"/>
        <pc:sldMkLst>
          <pc:docMk/>
          <pc:sldMk cId="3811147035" sldId="492"/>
        </pc:sldMkLst>
      </pc:sldChg>
      <pc:sldChg chg="del">
        <pc:chgData name="David Stewart" userId="40cffe60-b158-4416-946b-e9ac5816f94c" providerId="ADAL" clId="{80E5695A-A6E3-4426-A8C4-12F2AD3CBBC2}" dt="2025-01-15T15:56:38.328" v="290" actId="47"/>
        <pc:sldMkLst>
          <pc:docMk/>
          <pc:sldMk cId="981239793" sldId="493"/>
        </pc:sldMkLst>
      </pc:sldChg>
      <pc:sldChg chg="del">
        <pc:chgData name="David Stewart" userId="40cffe60-b158-4416-946b-e9ac5816f94c" providerId="ADAL" clId="{80E5695A-A6E3-4426-A8C4-12F2AD3CBBC2}" dt="2025-01-15T16:00:02.957" v="354" actId="47"/>
        <pc:sldMkLst>
          <pc:docMk/>
          <pc:sldMk cId="897621172" sldId="494"/>
        </pc:sldMkLst>
      </pc:sldChg>
      <pc:sldChg chg="addSp delSp modSp add mod addAnim delAnim modAnim modNotesTx">
        <pc:chgData name="David Stewart" userId="40cffe60-b158-4416-946b-e9ac5816f94c" providerId="ADAL" clId="{80E5695A-A6E3-4426-A8C4-12F2AD3CBBC2}" dt="2025-01-15T15:36:42.688" v="47" actId="20577"/>
        <pc:sldMkLst>
          <pc:docMk/>
          <pc:sldMk cId="2297772065" sldId="2147471654"/>
        </pc:sldMkLst>
        <pc:spChg chg="mod ord">
          <ac:chgData name="David Stewart" userId="40cffe60-b158-4416-946b-e9ac5816f94c" providerId="ADAL" clId="{80E5695A-A6E3-4426-A8C4-12F2AD3CBBC2}" dt="2025-01-15T15:36:02.088" v="33" actId="13244"/>
          <ac:spMkLst>
            <pc:docMk/>
            <pc:sldMk cId="2297772065" sldId="2147471654"/>
            <ac:spMk id="4" creationId="{2546D84C-F242-88A8-BCD6-FF93E57626D1}"/>
          </ac:spMkLst>
        </pc:spChg>
        <pc:spChg chg="add del ord">
          <ac:chgData name="David Stewart" userId="40cffe60-b158-4416-946b-e9ac5816f94c" providerId="ADAL" clId="{80E5695A-A6E3-4426-A8C4-12F2AD3CBBC2}" dt="2025-01-15T15:36:07.248" v="35" actId="13244"/>
          <ac:spMkLst>
            <pc:docMk/>
            <pc:sldMk cId="2297772065" sldId="2147471654"/>
            <ac:spMk id="5" creationId="{0575CCC6-D978-7DD1-BBB6-34570BAE583C}"/>
          </ac:spMkLst>
        </pc:spChg>
        <pc:picChg chg="add mod">
          <ac:chgData name="David Stewart" userId="40cffe60-b158-4416-946b-e9ac5816f94c" providerId="ADAL" clId="{80E5695A-A6E3-4426-A8C4-12F2AD3CBBC2}" dt="2025-01-15T15:36:11.855" v="43"/>
          <ac:picMkLst>
            <pc:docMk/>
            <pc:sldMk cId="2297772065" sldId="2147471654"/>
            <ac:picMk id="23" creationId="{77E28B48-1EF2-12FC-351E-3B09A5BBD3CB}"/>
          </ac:picMkLst>
        </pc:picChg>
        <pc:picChg chg="add mod">
          <ac:chgData name="David Stewart" userId="40cffe60-b158-4416-946b-e9ac5816f94c" providerId="ADAL" clId="{80E5695A-A6E3-4426-A8C4-12F2AD3CBBC2}" dt="2025-01-15T15:36:11.546" v="42"/>
          <ac:picMkLst>
            <pc:docMk/>
            <pc:sldMk cId="2297772065" sldId="2147471654"/>
            <ac:picMk id="24" creationId="{897687A8-C722-1E25-D437-80287BB83D2F}"/>
          </ac:picMkLst>
        </pc:picChg>
        <pc:picChg chg="add mod">
          <ac:chgData name="David Stewart" userId="40cffe60-b158-4416-946b-e9ac5816f94c" providerId="ADAL" clId="{80E5695A-A6E3-4426-A8C4-12F2AD3CBBC2}" dt="2025-01-15T15:36:11.261" v="41"/>
          <ac:picMkLst>
            <pc:docMk/>
            <pc:sldMk cId="2297772065" sldId="2147471654"/>
            <ac:picMk id="25" creationId="{726BD0E0-CF8F-71F5-D494-2697DA2C724E}"/>
          </ac:picMkLst>
        </pc:picChg>
        <pc:picChg chg="add mod">
          <ac:chgData name="David Stewart" userId="40cffe60-b158-4416-946b-e9ac5816f94c" providerId="ADAL" clId="{80E5695A-A6E3-4426-A8C4-12F2AD3CBBC2}" dt="2025-01-15T15:36:10.998" v="40"/>
          <ac:picMkLst>
            <pc:docMk/>
            <pc:sldMk cId="2297772065" sldId="2147471654"/>
            <ac:picMk id="26" creationId="{44844FA2-67B7-8970-7B43-915C28D35E34}"/>
          </ac:picMkLst>
        </pc:picChg>
        <pc:picChg chg="add mod">
          <ac:chgData name="David Stewart" userId="40cffe60-b158-4416-946b-e9ac5816f94c" providerId="ADAL" clId="{80E5695A-A6E3-4426-A8C4-12F2AD3CBBC2}" dt="2025-01-15T15:36:10.483" v="39"/>
          <ac:picMkLst>
            <pc:docMk/>
            <pc:sldMk cId="2297772065" sldId="2147471654"/>
            <ac:picMk id="27" creationId="{9BD12126-2DE0-89C8-D94E-509F370B8CE6}"/>
          </ac:picMkLst>
        </pc:picChg>
        <pc:picChg chg="add mod">
          <ac:chgData name="David Stewart" userId="40cffe60-b158-4416-946b-e9ac5816f94c" providerId="ADAL" clId="{80E5695A-A6E3-4426-A8C4-12F2AD3CBBC2}" dt="2025-01-15T15:36:10.151" v="38"/>
          <ac:picMkLst>
            <pc:docMk/>
            <pc:sldMk cId="2297772065" sldId="2147471654"/>
            <ac:picMk id="28" creationId="{617AC592-D1A8-56B5-779C-39063FEEFDC9}"/>
          </ac:picMkLst>
        </pc:picChg>
        <pc:picChg chg="add mod">
          <ac:chgData name="David Stewart" userId="40cffe60-b158-4416-946b-e9ac5816f94c" providerId="ADAL" clId="{80E5695A-A6E3-4426-A8C4-12F2AD3CBBC2}" dt="2025-01-15T15:36:09.863" v="37"/>
          <ac:picMkLst>
            <pc:docMk/>
            <pc:sldMk cId="2297772065" sldId="2147471654"/>
            <ac:picMk id="29" creationId="{8D0A8456-0241-0B5A-D100-82B0E921A0AB}"/>
          </ac:picMkLst>
        </pc:picChg>
        <pc:picChg chg="add mod">
          <ac:chgData name="David Stewart" userId="40cffe60-b158-4416-946b-e9ac5816f94c" providerId="ADAL" clId="{80E5695A-A6E3-4426-A8C4-12F2AD3CBBC2}" dt="2025-01-15T15:36:09.269" v="36"/>
          <ac:picMkLst>
            <pc:docMk/>
            <pc:sldMk cId="2297772065" sldId="2147471654"/>
            <ac:picMk id="30" creationId="{6284A33E-E5ED-923F-36CE-8EFB108267D3}"/>
          </ac:picMkLst>
        </pc:picChg>
      </pc:sldChg>
      <pc:sldChg chg="modSp add mod modAnim modNotesTx">
        <pc:chgData name="David Stewart" userId="40cffe60-b158-4416-946b-e9ac5816f94c" providerId="ADAL" clId="{80E5695A-A6E3-4426-A8C4-12F2AD3CBBC2}" dt="2025-01-15T15:40:58.165" v="65" actId="20577"/>
        <pc:sldMkLst>
          <pc:docMk/>
          <pc:sldMk cId="2263097404" sldId="2147471667"/>
        </pc:sldMkLst>
        <pc:spChg chg="mod">
          <ac:chgData name="David Stewart" userId="40cffe60-b158-4416-946b-e9ac5816f94c" providerId="ADAL" clId="{80E5695A-A6E3-4426-A8C4-12F2AD3CBBC2}" dt="2025-01-15T15:38:38.022" v="61" actId="20577"/>
          <ac:spMkLst>
            <pc:docMk/>
            <pc:sldMk cId="2263097404" sldId="2147471667"/>
            <ac:spMk id="2" creationId="{D0BF2B67-122C-07A8-182E-342070B28ED7}"/>
          </ac:spMkLst>
        </pc:spChg>
        <pc:spChg chg="mod">
          <ac:chgData name="David Stewart" userId="40cffe60-b158-4416-946b-e9ac5816f94c" providerId="ADAL" clId="{80E5695A-A6E3-4426-A8C4-12F2AD3CBBC2}" dt="2025-01-15T15:39:20.927" v="63" actId="113"/>
          <ac:spMkLst>
            <pc:docMk/>
            <pc:sldMk cId="2263097404" sldId="2147471667"/>
            <ac:spMk id="3" creationId="{63ADE78F-0128-5E5F-2E67-7584F02780A4}"/>
          </ac:spMkLst>
        </pc:spChg>
      </pc:sldChg>
      <pc:sldChg chg="addSp delSp modSp add mod modAnim modNotesTx">
        <pc:chgData name="David Stewart" userId="40cffe60-b158-4416-946b-e9ac5816f94c" providerId="ADAL" clId="{80E5695A-A6E3-4426-A8C4-12F2AD3CBBC2}" dt="2025-01-15T16:58:18.327" v="370" actId="13244"/>
        <pc:sldMkLst>
          <pc:docMk/>
          <pc:sldMk cId="2095449017" sldId="2147471682"/>
        </pc:sldMkLst>
        <pc:spChg chg="mod">
          <ac:chgData name="David Stewart" userId="40cffe60-b158-4416-946b-e9ac5816f94c" providerId="ADAL" clId="{80E5695A-A6E3-4426-A8C4-12F2AD3CBBC2}" dt="2025-01-15T15:49:39.210" v="185" actId="113"/>
          <ac:spMkLst>
            <pc:docMk/>
            <pc:sldMk cId="2095449017" sldId="2147471682"/>
            <ac:spMk id="3" creationId="{6DF6AB45-3E19-34C9-1B9D-1E83F3D2D652}"/>
          </ac:spMkLst>
        </pc:spChg>
        <pc:spChg chg="mod">
          <ac:chgData name="David Stewart" userId="40cffe60-b158-4416-946b-e9ac5816f94c" providerId="ADAL" clId="{80E5695A-A6E3-4426-A8C4-12F2AD3CBBC2}" dt="2025-01-15T15:49:12.660" v="179" actId="20577"/>
          <ac:spMkLst>
            <pc:docMk/>
            <pc:sldMk cId="2095449017" sldId="2147471682"/>
            <ac:spMk id="4" creationId="{297512C8-A54B-F1A7-A057-CF8ED9F6AD76}"/>
          </ac:spMkLst>
        </pc:spChg>
        <pc:spChg chg="mod">
          <ac:chgData name="David Stewart" userId="40cffe60-b158-4416-946b-e9ac5816f94c" providerId="ADAL" clId="{80E5695A-A6E3-4426-A8C4-12F2AD3CBBC2}" dt="2025-01-15T15:50:11.081" v="191"/>
          <ac:spMkLst>
            <pc:docMk/>
            <pc:sldMk cId="2095449017" sldId="2147471682"/>
            <ac:spMk id="8" creationId="{99D93A48-08C3-EE3C-3840-B557EDFF9F18}"/>
          </ac:spMkLst>
        </pc:spChg>
        <pc:spChg chg="add mod ord modVis">
          <ac:chgData name="David Stewart" userId="40cffe60-b158-4416-946b-e9ac5816f94c" providerId="ADAL" clId="{80E5695A-A6E3-4426-A8C4-12F2AD3CBBC2}" dt="2025-01-15T16:58:14.123" v="369" actId="14429"/>
          <ac:spMkLst>
            <pc:docMk/>
            <pc:sldMk cId="2095449017" sldId="2147471682"/>
            <ac:spMk id="12" creationId="{DE8789D5-C537-B572-A7C5-592F4ADBCD5E}"/>
          </ac:spMkLst>
        </pc:spChg>
        <pc:grpChg chg="add mod">
          <ac:chgData name="David Stewart" userId="40cffe60-b158-4416-946b-e9ac5816f94c" providerId="ADAL" clId="{80E5695A-A6E3-4426-A8C4-12F2AD3CBBC2}" dt="2025-01-15T15:50:11.081" v="191"/>
          <ac:grpSpMkLst>
            <pc:docMk/>
            <pc:sldMk cId="2095449017" sldId="2147471682"/>
            <ac:grpSpMk id="7" creationId="{A7186886-AD6F-A818-21AC-31FA8D1FC14A}"/>
          </ac:grpSpMkLst>
        </pc:grpChg>
        <pc:picChg chg="mod">
          <ac:chgData name="David Stewart" userId="40cffe60-b158-4416-946b-e9ac5816f94c" providerId="ADAL" clId="{80E5695A-A6E3-4426-A8C4-12F2AD3CBBC2}" dt="2025-01-15T15:50:11.081" v="191"/>
          <ac:picMkLst>
            <pc:docMk/>
            <pc:sldMk cId="2095449017" sldId="2147471682"/>
            <ac:picMk id="9" creationId="{0450C56E-4017-3CE4-8DC8-CFC466B40AA0}"/>
          </ac:picMkLst>
        </pc:picChg>
        <pc:picChg chg="mod">
          <ac:chgData name="David Stewart" userId="40cffe60-b158-4416-946b-e9ac5816f94c" providerId="ADAL" clId="{80E5695A-A6E3-4426-A8C4-12F2AD3CBBC2}" dt="2025-01-15T15:50:11.081" v="191"/>
          <ac:picMkLst>
            <pc:docMk/>
            <pc:sldMk cId="2095449017" sldId="2147471682"/>
            <ac:picMk id="10" creationId="{C7ECCD7E-6B18-1979-1577-C0D16E720341}"/>
          </ac:picMkLst>
        </pc:picChg>
        <pc:picChg chg="add mod ord">
          <ac:chgData name="David Stewart" userId="40cffe60-b158-4416-946b-e9ac5816f94c" providerId="ADAL" clId="{80E5695A-A6E3-4426-A8C4-12F2AD3CBBC2}" dt="2025-01-15T16:58:18.327" v="370" actId="13244"/>
          <ac:picMkLst>
            <pc:docMk/>
            <pc:sldMk cId="2095449017" sldId="2147471682"/>
            <ac:picMk id="13" creationId="{27420416-4A53-B758-7528-E649AB18225A}"/>
          </ac:picMkLst>
        </pc:picChg>
      </pc:sldChg>
      <pc:sldChg chg="modSp add del mod">
        <pc:chgData name="David Stewart" userId="40cffe60-b158-4416-946b-e9ac5816f94c" providerId="ADAL" clId="{80E5695A-A6E3-4426-A8C4-12F2AD3CBBC2}" dt="2025-01-15T16:56:40.786" v="359" actId="47"/>
        <pc:sldMkLst>
          <pc:docMk/>
          <pc:sldMk cId="1019083285" sldId="2147471685"/>
        </pc:sldMkLst>
      </pc:sldChg>
      <pc:sldChg chg="addSp delSp modSp add mod delAnim modAnim modNotesTx">
        <pc:chgData name="David Stewart" userId="40cffe60-b158-4416-946b-e9ac5816f94c" providerId="ADAL" clId="{80E5695A-A6E3-4426-A8C4-12F2AD3CBBC2}" dt="2025-01-15T15:59:00.412" v="339" actId="20577"/>
        <pc:sldMkLst>
          <pc:docMk/>
          <pc:sldMk cId="1319568979" sldId="2147471704"/>
        </pc:sldMkLst>
        <pc:spChg chg="mod">
          <ac:chgData name="David Stewart" userId="40cffe60-b158-4416-946b-e9ac5816f94c" providerId="ADAL" clId="{80E5695A-A6E3-4426-A8C4-12F2AD3CBBC2}" dt="2025-01-15T15:57:44.806" v="325" actId="113"/>
          <ac:spMkLst>
            <pc:docMk/>
            <pc:sldMk cId="1319568979" sldId="2147471704"/>
            <ac:spMk id="3" creationId="{A0930BD3-C0CF-6708-7C3C-AF18644C6CCB}"/>
          </ac:spMkLst>
        </pc:spChg>
        <pc:spChg chg="mod">
          <ac:chgData name="David Stewart" userId="40cffe60-b158-4416-946b-e9ac5816f94c" providerId="ADAL" clId="{80E5695A-A6E3-4426-A8C4-12F2AD3CBBC2}" dt="2025-01-15T15:57:30.930" v="321" actId="20577"/>
          <ac:spMkLst>
            <pc:docMk/>
            <pc:sldMk cId="1319568979" sldId="2147471704"/>
            <ac:spMk id="4" creationId="{466C8F09-D37D-4138-9B9E-1C3B365D01D7}"/>
          </ac:spMkLst>
        </pc:spChg>
        <pc:spChg chg="mod">
          <ac:chgData name="David Stewart" userId="40cffe60-b158-4416-946b-e9ac5816f94c" providerId="ADAL" clId="{80E5695A-A6E3-4426-A8C4-12F2AD3CBBC2}" dt="2025-01-15T15:58:17.549" v="330"/>
          <ac:spMkLst>
            <pc:docMk/>
            <pc:sldMk cId="1319568979" sldId="2147471704"/>
            <ac:spMk id="9" creationId="{04965EB7-BE98-4B0E-5150-4B0FDF0B3F72}"/>
          </ac:spMkLst>
        </pc:spChg>
        <pc:spChg chg="mod modVis">
          <ac:chgData name="David Stewart" userId="40cffe60-b158-4416-946b-e9ac5816f94c" providerId="ADAL" clId="{80E5695A-A6E3-4426-A8C4-12F2AD3CBBC2}" dt="2025-01-15T15:58:13.305" v="326" actId="14429"/>
          <ac:spMkLst>
            <pc:docMk/>
            <pc:sldMk cId="1319568979" sldId="2147471704"/>
            <ac:spMk id="14" creationId="{25E781D0-020C-E188-32C9-21B957BEFCA0}"/>
          </ac:spMkLst>
        </pc:spChg>
        <pc:grpChg chg="add mod">
          <ac:chgData name="David Stewart" userId="40cffe60-b158-4416-946b-e9ac5816f94c" providerId="ADAL" clId="{80E5695A-A6E3-4426-A8C4-12F2AD3CBBC2}" dt="2025-01-15T15:58:17.549" v="330"/>
          <ac:grpSpMkLst>
            <pc:docMk/>
            <pc:sldMk cId="1319568979" sldId="2147471704"/>
            <ac:grpSpMk id="8" creationId="{D87E8F83-57A3-4854-FCBF-50EA48CCC4BD}"/>
          </ac:grpSpMkLst>
        </pc:grpChg>
        <pc:picChg chg="mod">
          <ac:chgData name="David Stewart" userId="40cffe60-b158-4416-946b-e9ac5816f94c" providerId="ADAL" clId="{80E5695A-A6E3-4426-A8C4-12F2AD3CBBC2}" dt="2025-01-15T15:58:17.549" v="330"/>
          <ac:picMkLst>
            <pc:docMk/>
            <pc:sldMk cId="1319568979" sldId="2147471704"/>
            <ac:picMk id="10" creationId="{3D0D45F6-73F4-9EB3-9CCC-CDAA1FB9AFF6}"/>
          </ac:picMkLst>
        </pc:picChg>
      </pc:sldChg>
      <pc:sldChg chg="addSp delSp modSp add mod delAnim modAnim modNotesTx">
        <pc:chgData name="David Stewart" userId="40cffe60-b158-4416-946b-e9ac5816f94c" providerId="ADAL" clId="{80E5695A-A6E3-4426-A8C4-12F2AD3CBBC2}" dt="2025-01-15T16:59:30.735" v="386" actId="14429"/>
        <pc:sldMkLst>
          <pc:docMk/>
          <pc:sldMk cId="2361053440" sldId="2147471707"/>
        </pc:sldMkLst>
        <pc:spChg chg="mod">
          <ac:chgData name="David Stewart" userId="40cffe60-b158-4416-946b-e9ac5816f94c" providerId="ADAL" clId="{80E5695A-A6E3-4426-A8C4-12F2AD3CBBC2}" dt="2025-01-15T15:54:10.102" v="256" actId="113"/>
          <ac:spMkLst>
            <pc:docMk/>
            <pc:sldMk cId="2361053440" sldId="2147471707"/>
            <ac:spMk id="3" creationId="{88C8C597-538E-7928-DEC5-E1C58CCACFED}"/>
          </ac:spMkLst>
        </pc:spChg>
        <pc:spChg chg="mod">
          <ac:chgData name="David Stewart" userId="40cffe60-b158-4416-946b-e9ac5816f94c" providerId="ADAL" clId="{80E5695A-A6E3-4426-A8C4-12F2AD3CBBC2}" dt="2025-01-15T15:53:28.702" v="231" actId="20577"/>
          <ac:spMkLst>
            <pc:docMk/>
            <pc:sldMk cId="2361053440" sldId="2147471707"/>
            <ac:spMk id="4" creationId="{6C9A9102-65F6-BA73-6365-79E268FE8E82}"/>
          </ac:spMkLst>
        </pc:spChg>
        <pc:spChg chg="mod">
          <ac:chgData name="David Stewart" userId="40cffe60-b158-4416-946b-e9ac5816f94c" providerId="ADAL" clId="{80E5695A-A6E3-4426-A8C4-12F2AD3CBBC2}" dt="2025-01-15T15:54:32.199" v="264"/>
          <ac:spMkLst>
            <pc:docMk/>
            <pc:sldMk cId="2361053440" sldId="2147471707"/>
            <ac:spMk id="7" creationId="{B375FC50-24B6-9AA5-7F67-F76FA7451834}"/>
          </ac:spMkLst>
        </pc:spChg>
        <pc:spChg chg="mod modVis">
          <ac:chgData name="David Stewart" userId="40cffe60-b158-4416-946b-e9ac5816f94c" providerId="ADAL" clId="{80E5695A-A6E3-4426-A8C4-12F2AD3CBBC2}" dt="2025-01-15T16:59:30.735" v="386" actId="14429"/>
          <ac:spMkLst>
            <pc:docMk/>
            <pc:sldMk cId="2361053440" sldId="2147471707"/>
            <ac:spMk id="13" creationId="{E5CEF40D-6F52-4B18-711A-540C323CA8D8}"/>
          </ac:spMkLst>
        </pc:spChg>
        <pc:grpChg chg="add mod">
          <ac:chgData name="David Stewart" userId="40cffe60-b158-4416-946b-e9ac5816f94c" providerId="ADAL" clId="{80E5695A-A6E3-4426-A8C4-12F2AD3CBBC2}" dt="2025-01-15T15:54:32.199" v="264"/>
          <ac:grpSpMkLst>
            <pc:docMk/>
            <pc:sldMk cId="2361053440" sldId="2147471707"/>
            <ac:grpSpMk id="6" creationId="{F1065188-591E-6DCA-B20C-3051F253CDBD}"/>
          </ac:grpSpMkLst>
        </pc:grpChg>
        <pc:picChg chg="mod">
          <ac:chgData name="David Stewart" userId="40cffe60-b158-4416-946b-e9ac5816f94c" providerId="ADAL" clId="{80E5695A-A6E3-4426-A8C4-12F2AD3CBBC2}" dt="2025-01-15T15:54:32.199" v="264"/>
          <ac:picMkLst>
            <pc:docMk/>
            <pc:sldMk cId="2361053440" sldId="2147471707"/>
            <ac:picMk id="9" creationId="{A79B6D19-76BF-5593-F2F8-5A6C8D60AB34}"/>
          </ac:picMkLst>
        </pc:picChg>
        <pc:picChg chg="add mod ord">
          <ac:chgData name="David Stewart" userId="40cffe60-b158-4416-946b-e9ac5816f94c" providerId="ADAL" clId="{80E5695A-A6E3-4426-A8C4-12F2AD3CBBC2}" dt="2025-01-15T16:59:28.249" v="385"/>
          <ac:picMkLst>
            <pc:docMk/>
            <pc:sldMk cId="2361053440" sldId="2147471707"/>
            <ac:picMk id="11" creationId="{0DE7BC5A-EEB0-15CB-EE26-78ABFC049F3D}"/>
          </ac:picMkLst>
        </pc:picChg>
      </pc:sldChg>
      <pc:sldChg chg="modSp add modAnim modNotesTx">
        <pc:chgData name="David Stewart" userId="40cffe60-b158-4416-946b-e9ac5816f94c" providerId="ADAL" clId="{80E5695A-A6E3-4426-A8C4-12F2AD3CBBC2}" dt="2025-01-15T15:44:03.350" v="106" actId="20577"/>
        <pc:sldMkLst>
          <pc:docMk/>
          <pc:sldMk cId="4166277699" sldId="2147471714"/>
        </pc:sldMkLst>
        <pc:spChg chg="mod">
          <ac:chgData name="David Stewart" userId="40cffe60-b158-4416-946b-e9ac5816f94c" providerId="ADAL" clId="{80E5695A-A6E3-4426-A8C4-12F2AD3CBBC2}" dt="2025-01-15T15:42:02.078" v="70"/>
          <ac:spMkLst>
            <pc:docMk/>
            <pc:sldMk cId="4166277699" sldId="2147471714"/>
            <ac:spMk id="3" creationId="{6E013ACE-D5B4-891A-A7FB-6908135745F1}"/>
          </ac:spMkLst>
        </pc:spChg>
        <pc:spChg chg="mod">
          <ac:chgData name="David Stewart" userId="40cffe60-b158-4416-946b-e9ac5816f94c" providerId="ADAL" clId="{80E5695A-A6E3-4426-A8C4-12F2AD3CBBC2}" dt="2025-01-15T15:44:03.350" v="106" actId="20577"/>
          <ac:spMkLst>
            <pc:docMk/>
            <pc:sldMk cId="4166277699" sldId="2147471714"/>
            <ac:spMk id="4" creationId="{14EBC47C-2DCE-B8CA-FC44-6973C0442C07}"/>
          </ac:spMkLst>
        </pc:spChg>
      </pc:sldChg>
      <pc:sldChg chg="addSp modSp add mod modTransition modAnim modNotesTx">
        <pc:chgData name="David Stewart" userId="40cffe60-b158-4416-946b-e9ac5816f94c" providerId="ADAL" clId="{80E5695A-A6E3-4426-A8C4-12F2AD3CBBC2}" dt="2025-01-15T15:47:17.887" v="154" actId="207"/>
        <pc:sldMkLst>
          <pc:docMk/>
          <pc:sldMk cId="14970438" sldId="2147471715"/>
        </pc:sldMkLst>
        <pc:spChg chg="mod">
          <ac:chgData name="David Stewart" userId="40cffe60-b158-4416-946b-e9ac5816f94c" providerId="ADAL" clId="{80E5695A-A6E3-4426-A8C4-12F2AD3CBBC2}" dt="2025-01-15T15:44:30.143" v="130" actId="20577"/>
          <ac:spMkLst>
            <pc:docMk/>
            <pc:sldMk cId="14970438" sldId="2147471715"/>
            <ac:spMk id="3" creationId="{C2D6127F-92B2-029C-C758-EDAC15F18798}"/>
          </ac:spMkLst>
        </pc:spChg>
        <pc:spChg chg="mod">
          <ac:chgData name="David Stewart" userId="40cffe60-b158-4416-946b-e9ac5816f94c" providerId="ADAL" clId="{80E5695A-A6E3-4426-A8C4-12F2AD3CBBC2}" dt="2025-01-15T15:44:10.726" v="120" actId="20577"/>
          <ac:spMkLst>
            <pc:docMk/>
            <pc:sldMk cId="14970438" sldId="2147471715"/>
            <ac:spMk id="4" creationId="{2AE95A00-C431-307E-B814-40AFDC84E854}"/>
          </ac:spMkLst>
        </pc:spChg>
        <pc:spChg chg="mod">
          <ac:chgData name="David Stewart" userId="40cffe60-b158-4416-946b-e9ac5816f94c" providerId="ADAL" clId="{80E5695A-A6E3-4426-A8C4-12F2AD3CBBC2}" dt="2025-01-15T15:45:24.293" v="140"/>
          <ac:spMkLst>
            <pc:docMk/>
            <pc:sldMk cId="14970438" sldId="2147471715"/>
            <ac:spMk id="7" creationId="{CAF1E0EB-A300-85FC-B0C2-982C7F10234F}"/>
          </ac:spMkLst>
        </pc:spChg>
        <pc:spChg chg="add mod ord">
          <ac:chgData name="David Stewart" userId="40cffe60-b158-4416-946b-e9ac5816f94c" providerId="ADAL" clId="{80E5695A-A6E3-4426-A8C4-12F2AD3CBBC2}" dt="2025-01-15T15:45:25.538" v="142"/>
          <ac:spMkLst>
            <pc:docMk/>
            <pc:sldMk cId="14970438" sldId="2147471715"/>
            <ac:spMk id="11" creationId="{E7DFF398-D58A-41B5-33E5-F85391924D3A}"/>
          </ac:spMkLst>
        </pc:spChg>
        <pc:grpChg chg="add mod">
          <ac:chgData name="David Stewart" userId="40cffe60-b158-4416-946b-e9ac5816f94c" providerId="ADAL" clId="{80E5695A-A6E3-4426-A8C4-12F2AD3CBBC2}" dt="2025-01-15T15:45:24.293" v="140"/>
          <ac:grpSpMkLst>
            <pc:docMk/>
            <pc:sldMk cId="14970438" sldId="2147471715"/>
            <ac:grpSpMk id="6" creationId="{012C3FC0-EABA-58E0-0235-DD02FF465623}"/>
          </ac:grpSpMkLst>
        </pc:grpChg>
        <pc:picChg chg="mod">
          <ac:chgData name="David Stewart" userId="40cffe60-b158-4416-946b-e9ac5816f94c" providerId="ADAL" clId="{80E5695A-A6E3-4426-A8C4-12F2AD3CBBC2}" dt="2025-01-15T15:45:24.293" v="140"/>
          <ac:picMkLst>
            <pc:docMk/>
            <pc:sldMk cId="14970438" sldId="2147471715"/>
            <ac:picMk id="8" creationId="{01EDCA16-6F2E-93B9-D284-880A05921687}"/>
          </ac:picMkLst>
        </pc:picChg>
        <pc:picChg chg="mod">
          <ac:chgData name="David Stewart" userId="40cffe60-b158-4416-946b-e9ac5816f94c" providerId="ADAL" clId="{80E5695A-A6E3-4426-A8C4-12F2AD3CBBC2}" dt="2025-01-15T15:45:24.293" v="140"/>
          <ac:picMkLst>
            <pc:docMk/>
            <pc:sldMk cId="14970438" sldId="2147471715"/>
            <ac:picMk id="10" creationId="{A7E0148A-F5A2-2E16-068A-17CB4DC8C114}"/>
          </ac:picMkLst>
        </pc:picChg>
      </pc:sldChg>
      <pc:sldChg chg="addSp delSp modSp add mod modTransition delAnim modAnim modNotesTx">
        <pc:chgData name="David Stewart" userId="40cffe60-b158-4416-946b-e9ac5816f94c" providerId="ADAL" clId="{80E5695A-A6E3-4426-A8C4-12F2AD3CBBC2}" dt="2025-01-15T15:56:11.648" v="289"/>
        <pc:sldMkLst>
          <pc:docMk/>
          <pc:sldMk cId="1185390946" sldId="2147471716"/>
        </pc:sldMkLst>
      </pc:sldChg>
      <pc:sldChg chg="addSp delSp modSp add mod modTransition delAnim modAnim modNotesTx">
        <pc:chgData name="David Stewart" userId="40cffe60-b158-4416-946b-e9ac5816f94c" providerId="ADAL" clId="{80E5695A-A6E3-4426-A8C4-12F2AD3CBBC2}" dt="2025-01-15T16:58:34.675" v="377" actId="14429"/>
        <pc:sldMkLst>
          <pc:docMk/>
          <pc:sldMk cId="3705450738" sldId="2147471717"/>
        </pc:sldMkLst>
      </pc:sldChg>
      <pc:sldChg chg="addSp delSp modSp add mod modTransition modAnim modNotesTx">
        <pc:chgData name="David Stewart" userId="40cffe60-b158-4416-946b-e9ac5816f94c" providerId="ADAL" clId="{80E5695A-A6E3-4426-A8C4-12F2AD3CBBC2}" dt="2025-01-15T16:59:55.760" v="394" actId="14429"/>
        <pc:sldMkLst>
          <pc:docMk/>
          <pc:sldMk cId="2724065742" sldId="2147471718"/>
        </pc:sldMkLst>
      </pc:sldChg>
      <pc:sldChg chg="addSp delSp modSp add mod modTransition delAnim modAnim modNotesTx">
        <pc:chgData name="David Stewart" userId="40cffe60-b158-4416-946b-e9ac5816f94c" providerId="ADAL" clId="{80E5695A-A6E3-4426-A8C4-12F2AD3CBBC2}" dt="2025-01-15T15:59:57.417" v="353" actId="207"/>
        <pc:sldMkLst>
          <pc:docMk/>
          <pc:sldMk cId="3324059684" sldId="2147471719"/>
        </pc:sldMkLst>
      </pc:sldChg>
      <pc:sldChg chg="delSp modSp add mod">
        <pc:chgData name="David Stewart" userId="40cffe60-b158-4416-946b-e9ac5816f94c" providerId="ADAL" clId="{80E5695A-A6E3-4426-A8C4-12F2AD3CBBC2}" dt="2025-01-15T17:06:23.942" v="395" actId="478"/>
        <pc:sldMkLst>
          <pc:docMk/>
          <pc:sldMk cId="1395494186" sldId="2147471720"/>
        </pc:sldMkLst>
        <pc:spChg chg="mod">
          <ac:chgData name="David Stewart" userId="40cffe60-b158-4416-946b-e9ac5816f94c" providerId="ADAL" clId="{80E5695A-A6E3-4426-A8C4-12F2AD3CBBC2}" dt="2025-01-15T16:56:38.245" v="358" actId="20577"/>
          <ac:spMkLst>
            <pc:docMk/>
            <pc:sldMk cId="1395494186" sldId="2147471720"/>
            <ac:spMk id="5" creationId="{C7B4C824-9D8D-3878-6B6D-C596E34A9411}"/>
          </ac:spMkLst>
        </pc:spChg>
      </pc:sldChg>
    </pc:docChg>
  </pc:docChgLst>
  <pc:docChgLst>
    <pc:chgData name="David Stewart" userId="40cffe60-b158-4416-946b-e9ac5816f94c" providerId="ADAL" clId="{DEA0F1BA-3E21-46E4-B4A8-AE178B07CBEE}"/>
    <pc:docChg chg="undo custSel addSld delSld modSld modMainMaster modSection">
      <pc:chgData name="David Stewart" userId="40cffe60-b158-4416-946b-e9ac5816f94c" providerId="ADAL" clId="{DEA0F1BA-3E21-46E4-B4A8-AE178B07CBEE}" dt="2024-11-15T12:51:08.734" v="2576" actId="47"/>
      <pc:docMkLst>
        <pc:docMk/>
      </pc:docMkLst>
      <pc:sldChg chg="modSp mod modNotes">
        <pc:chgData name="David Stewart" userId="40cffe60-b158-4416-946b-e9ac5816f94c" providerId="ADAL" clId="{DEA0F1BA-3E21-46E4-B4A8-AE178B07CBEE}" dt="2024-11-15T10:45:34.957" v="2373"/>
        <pc:sldMkLst>
          <pc:docMk/>
          <pc:sldMk cId="228962007" sldId="448"/>
        </pc:sldMkLst>
      </pc:sldChg>
      <pc:sldChg chg="addSp modSp mod modAnim modNotesTx">
        <pc:chgData name="David Stewart" userId="40cffe60-b158-4416-946b-e9ac5816f94c" providerId="ADAL" clId="{DEA0F1BA-3E21-46E4-B4A8-AE178B07CBEE}" dt="2024-11-15T11:28:16.818" v="2380" actId="20577"/>
        <pc:sldMkLst>
          <pc:docMk/>
          <pc:sldMk cId="2180195417" sldId="449"/>
        </pc:sldMkLst>
      </pc:sldChg>
      <pc:sldChg chg="addSp modSp mod modAnim modNotes modNotesTx">
        <pc:chgData name="David Stewart" userId="40cffe60-b158-4416-946b-e9ac5816f94c" providerId="ADAL" clId="{DEA0F1BA-3E21-46E4-B4A8-AE178B07CBEE}" dt="2024-11-15T10:44:40.676" v="2365" actId="14429"/>
        <pc:sldMkLst>
          <pc:docMk/>
          <pc:sldMk cId="3233066021" sldId="450"/>
        </pc:sldMkLst>
      </pc:sldChg>
      <pc:sldChg chg="addSp modSp mod modAnim modNotes modNotesTx">
        <pc:chgData name="David Stewart" userId="40cffe60-b158-4416-946b-e9ac5816f94c" providerId="ADAL" clId="{DEA0F1BA-3E21-46E4-B4A8-AE178B07CBEE}" dt="2024-11-15T10:28:58" v="2127"/>
        <pc:sldMkLst>
          <pc:docMk/>
          <pc:sldMk cId="2771803034" sldId="451"/>
        </pc:sldMkLst>
      </pc:sldChg>
      <pc:sldChg chg="modSp mod modNotes">
        <pc:chgData name="David Stewart" userId="40cffe60-b158-4416-946b-e9ac5816f94c" providerId="ADAL" clId="{DEA0F1BA-3E21-46E4-B4A8-AE178B07CBEE}" dt="2024-11-15T10:27:04.635" v="2086"/>
        <pc:sldMkLst>
          <pc:docMk/>
          <pc:sldMk cId="3995727770" sldId="452"/>
        </pc:sldMkLst>
      </pc:sldChg>
      <pc:sldChg chg="addSp delSp modSp mod delAnim modAnim modNotes modNotesTx">
        <pc:chgData name="David Stewart" userId="40cffe60-b158-4416-946b-e9ac5816f94c" providerId="ADAL" clId="{DEA0F1BA-3E21-46E4-B4A8-AE178B07CBEE}" dt="2024-11-15T10:29:06.282" v="2128"/>
        <pc:sldMkLst>
          <pc:docMk/>
          <pc:sldMk cId="785257365" sldId="453"/>
        </pc:sldMkLst>
      </pc:sldChg>
      <pc:sldChg chg="modSp modNotes">
        <pc:chgData name="David Stewart" userId="40cffe60-b158-4416-946b-e9ac5816f94c" providerId="ADAL" clId="{DEA0F1BA-3E21-46E4-B4A8-AE178B07CBEE}" dt="2024-11-15T10:30:40.567" v="2150" actId="962"/>
        <pc:sldMkLst>
          <pc:docMk/>
          <pc:sldMk cId="497638434" sldId="456"/>
        </pc:sldMkLst>
      </pc:sldChg>
      <pc:sldChg chg="addSp modSp mod modAnim modNotesTx">
        <pc:chgData name="David Stewart" userId="40cffe60-b158-4416-946b-e9ac5816f94c" providerId="ADAL" clId="{DEA0F1BA-3E21-46E4-B4A8-AE178B07CBEE}" dt="2024-11-15T11:13:48.757" v="2374" actId="113"/>
        <pc:sldMkLst>
          <pc:docMk/>
          <pc:sldMk cId="843798289" sldId="457"/>
        </pc:sldMkLst>
      </pc:sldChg>
      <pc:sldChg chg="addSp modSp mod modAnim modNotes modNotesTx">
        <pc:chgData name="David Stewart" userId="40cffe60-b158-4416-946b-e9ac5816f94c" providerId="ADAL" clId="{DEA0F1BA-3E21-46E4-B4A8-AE178B07CBEE}" dt="2024-11-15T10:33:38.043" v="2189"/>
        <pc:sldMkLst>
          <pc:docMk/>
          <pc:sldMk cId="3659829867" sldId="460"/>
        </pc:sldMkLst>
      </pc:sldChg>
      <pc:sldChg chg="modSp mod modNotes">
        <pc:chgData name="David Stewart" userId="40cffe60-b158-4416-946b-e9ac5816f94c" providerId="ADAL" clId="{DEA0F1BA-3E21-46E4-B4A8-AE178B07CBEE}" dt="2024-11-15T10:32:54.293" v="2178"/>
        <pc:sldMkLst>
          <pc:docMk/>
          <pc:sldMk cId="1853305690" sldId="461"/>
        </pc:sldMkLst>
      </pc:sldChg>
      <pc:sldChg chg="addSp delSp modSp mod delAnim modAnim modNotes modNotesTx">
        <pc:chgData name="David Stewart" userId="40cffe60-b158-4416-946b-e9ac5816f94c" providerId="ADAL" clId="{DEA0F1BA-3E21-46E4-B4A8-AE178B07CBEE}" dt="2024-11-15T11:34:33.321" v="2388"/>
        <pc:sldMkLst>
          <pc:docMk/>
          <pc:sldMk cId="1974914749" sldId="462"/>
        </pc:sldMkLst>
      </pc:sldChg>
      <pc:sldChg chg="addSp modSp mod modAnim modNotesTx">
        <pc:chgData name="David Stewart" userId="40cffe60-b158-4416-946b-e9ac5816f94c" providerId="ADAL" clId="{DEA0F1BA-3E21-46E4-B4A8-AE178B07CBEE}" dt="2024-11-15T11:34:23.407" v="2383"/>
        <pc:sldMkLst>
          <pc:docMk/>
          <pc:sldMk cId="3903085673" sldId="463"/>
        </pc:sldMkLst>
      </pc:sldChg>
      <pc:sldChg chg="modSp mod">
        <pc:chgData name="David Stewart" userId="40cffe60-b158-4416-946b-e9ac5816f94c" providerId="ADAL" clId="{DEA0F1BA-3E21-46E4-B4A8-AE178B07CBEE}" dt="2024-11-15T10:36:34.421" v="2231"/>
        <pc:sldMkLst>
          <pc:docMk/>
          <pc:sldMk cId="1338720283" sldId="474"/>
        </pc:sldMkLst>
      </pc:sldChg>
      <pc:sldChg chg="modSp mod modNotes">
        <pc:chgData name="David Stewart" userId="40cffe60-b158-4416-946b-e9ac5816f94c" providerId="ADAL" clId="{DEA0F1BA-3E21-46E4-B4A8-AE178B07CBEE}" dt="2024-11-15T10:36:40.280" v="2236"/>
        <pc:sldMkLst>
          <pc:docMk/>
          <pc:sldMk cId="1791147809" sldId="475"/>
        </pc:sldMkLst>
      </pc:sldChg>
      <pc:sldChg chg="addSp delSp modSp mod delAnim modAnim modNotes modNotesTx">
        <pc:chgData name="David Stewart" userId="40cffe60-b158-4416-946b-e9ac5816f94c" providerId="ADAL" clId="{DEA0F1BA-3E21-46E4-B4A8-AE178B07CBEE}" dt="2024-11-15T10:22:11.690" v="2054" actId="962"/>
        <pc:sldMkLst>
          <pc:docMk/>
          <pc:sldMk cId="1118510521" sldId="476"/>
        </pc:sldMkLst>
      </pc:sldChg>
      <pc:sldChg chg="modSp modNotes">
        <pc:chgData name="David Stewart" userId="40cffe60-b158-4416-946b-e9ac5816f94c" providerId="ADAL" clId="{DEA0F1BA-3E21-46E4-B4A8-AE178B07CBEE}" dt="2024-11-15T10:22:53.954" v="2056" actId="962"/>
        <pc:sldMkLst>
          <pc:docMk/>
          <pc:sldMk cId="2227199647" sldId="477"/>
        </pc:sldMkLst>
      </pc:sldChg>
      <pc:sldChg chg="new del">
        <pc:chgData name="David Stewart" userId="40cffe60-b158-4416-946b-e9ac5816f94c" providerId="ADAL" clId="{DEA0F1BA-3E21-46E4-B4A8-AE178B07CBEE}" dt="2024-11-15T12:51:08.734" v="2576" actId="47"/>
        <pc:sldMkLst>
          <pc:docMk/>
          <pc:sldMk cId="446068275" sldId="478"/>
        </pc:sldMkLst>
      </pc:sldChg>
      <pc:sldChg chg="addSp modSp add del mod modTransition modAnim">
        <pc:chgData name="David Stewart" userId="40cffe60-b158-4416-946b-e9ac5816f94c" providerId="ADAL" clId="{DEA0F1BA-3E21-46E4-B4A8-AE178B07CBEE}" dt="2024-11-15T10:18:27.332" v="2012" actId="2696"/>
        <pc:sldMkLst>
          <pc:docMk/>
          <pc:sldMk cId="1687905224" sldId="478"/>
        </pc:sldMkLst>
      </pc:sldChg>
      <pc:sldChg chg="new del">
        <pc:chgData name="David Stewart" userId="40cffe60-b158-4416-946b-e9ac5816f94c" providerId="ADAL" clId="{DEA0F1BA-3E21-46E4-B4A8-AE178B07CBEE}" dt="2024-11-15T12:50:44.488" v="2574" actId="47"/>
        <pc:sldMkLst>
          <pc:docMk/>
          <pc:sldMk cId="2620138543" sldId="478"/>
        </pc:sldMkLst>
      </pc:sldChg>
      <pc:sldChg chg="add del">
        <pc:chgData name="David Stewart" userId="40cffe60-b158-4416-946b-e9ac5816f94c" providerId="ADAL" clId="{DEA0F1BA-3E21-46E4-B4A8-AE178B07CBEE}" dt="2024-11-13T16:38:34.864" v="27"/>
        <pc:sldMkLst>
          <pc:docMk/>
          <pc:sldMk cId="2741846978" sldId="478"/>
        </pc:sldMkLst>
      </pc:sldChg>
      <pc:sldChg chg="delSp modSp add del mod modTransition modAnim">
        <pc:chgData name="David Stewart" userId="40cffe60-b158-4416-946b-e9ac5816f94c" providerId="ADAL" clId="{DEA0F1BA-3E21-46E4-B4A8-AE178B07CBEE}" dt="2024-11-15T10:07:51.232" v="1697" actId="47"/>
        <pc:sldMkLst>
          <pc:docMk/>
          <pc:sldMk cId="3597470648" sldId="478"/>
        </pc:sldMkLst>
      </pc:sldChg>
      <pc:sldMasterChg chg="modSldLayout">
        <pc:chgData name="David Stewart" userId="40cffe60-b158-4416-946b-e9ac5816f94c" providerId="ADAL" clId="{DEA0F1BA-3E21-46E4-B4A8-AE178B07CBEE}" dt="2024-11-15T12:49:59.483" v="2572"/>
        <pc:sldMasterMkLst>
          <pc:docMk/>
          <pc:sldMasterMk cId="261135038" sldId="2147483648"/>
        </pc:sldMasterMkLst>
        <pc:sldLayoutChg chg="addSp delSp modSp mod">
          <pc:chgData name="David Stewart" userId="40cffe60-b158-4416-946b-e9ac5816f94c" providerId="ADAL" clId="{DEA0F1BA-3E21-46E4-B4A8-AE178B07CBEE}" dt="2024-11-15T12:47:05.091" v="2539"/>
          <pc:sldLayoutMkLst>
            <pc:docMk/>
            <pc:sldMasterMk cId="261135038" sldId="2147483648"/>
            <pc:sldLayoutMk cId="1412831897" sldId="2147483650"/>
          </pc:sldLayoutMkLst>
        </pc:sldLayoutChg>
        <pc:sldLayoutChg chg="addSp delSp modSp mod">
          <pc:chgData name="David Stewart" userId="40cffe60-b158-4416-946b-e9ac5816f94c" providerId="ADAL" clId="{DEA0F1BA-3E21-46E4-B4A8-AE178B07CBEE}" dt="2024-11-15T12:46:19.014" v="2525"/>
          <pc:sldLayoutMkLst>
            <pc:docMk/>
            <pc:sldMasterMk cId="261135038" sldId="2147483648"/>
            <pc:sldLayoutMk cId="628561612" sldId="2147483651"/>
          </pc:sldLayoutMkLst>
        </pc:sldLayoutChg>
        <pc:sldLayoutChg chg="addSp delSp modSp mod">
          <pc:chgData name="David Stewart" userId="40cffe60-b158-4416-946b-e9ac5816f94c" providerId="ADAL" clId="{DEA0F1BA-3E21-46E4-B4A8-AE178B07CBEE}" dt="2024-11-15T12:44:54.200" v="2507" actId="962"/>
          <pc:sldLayoutMkLst>
            <pc:docMk/>
            <pc:sldMasterMk cId="261135038" sldId="2147483648"/>
            <pc:sldLayoutMk cId="919318906" sldId="2147483654"/>
          </pc:sldLayoutMkLst>
        </pc:sldLayoutChg>
        <pc:sldLayoutChg chg="modSp">
          <pc:chgData name="David Stewart" userId="40cffe60-b158-4416-946b-e9ac5816f94c" providerId="ADAL" clId="{DEA0F1BA-3E21-46E4-B4A8-AE178B07CBEE}" dt="2024-11-15T12:44:12.329" v="2502" actId="962"/>
          <pc:sldLayoutMkLst>
            <pc:docMk/>
            <pc:sldMasterMk cId="261135038" sldId="2147483648"/>
            <pc:sldLayoutMk cId="806873124" sldId="2147483660"/>
          </pc:sldLayoutMkLst>
        </pc:sldLayoutChg>
        <pc:sldLayoutChg chg="addSp delSp modSp mod">
          <pc:chgData name="David Stewart" userId="40cffe60-b158-4416-946b-e9ac5816f94c" providerId="ADAL" clId="{DEA0F1BA-3E21-46E4-B4A8-AE178B07CBEE}" dt="2024-11-15T12:35:05.024" v="2395"/>
          <pc:sldLayoutMkLst>
            <pc:docMk/>
            <pc:sldMasterMk cId="261135038" sldId="2147483648"/>
            <pc:sldLayoutMk cId="3020540761" sldId="2147483664"/>
          </pc:sldLayoutMkLst>
        </pc:sldLayoutChg>
        <pc:sldLayoutChg chg="addSp delSp modSp mod">
          <pc:chgData name="David Stewart" userId="40cffe60-b158-4416-946b-e9ac5816f94c" providerId="ADAL" clId="{DEA0F1BA-3E21-46E4-B4A8-AE178B07CBEE}" dt="2024-11-15T12:35:11.977" v="2399"/>
          <pc:sldLayoutMkLst>
            <pc:docMk/>
            <pc:sldMasterMk cId="261135038" sldId="2147483648"/>
            <pc:sldLayoutMk cId="3892047582" sldId="2147483665"/>
          </pc:sldLayoutMkLst>
        </pc:sldLayoutChg>
        <pc:sldLayoutChg chg="addSp delSp modSp mod">
          <pc:chgData name="David Stewart" userId="40cffe60-b158-4416-946b-e9ac5816f94c" providerId="ADAL" clId="{DEA0F1BA-3E21-46E4-B4A8-AE178B07CBEE}" dt="2024-11-15T12:35:08.642" v="2397"/>
          <pc:sldLayoutMkLst>
            <pc:docMk/>
            <pc:sldMasterMk cId="261135038" sldId="2147483648"/>
            <pc:sldLayoutMk cId="2941813055" sldId="2147483666"/>
          </pc:sldLayoutMkLst>
        </pc:sldLayoutChg>
        <pc:sldLayoutChg chg="addSp delSp modSp mod">
          <pc:chgData name="David Stewart" userId="40cffe60-b158-4416-946b-e9ac5816f94c" providerId="ADAL" clId="{DEA0F1BA-3E21-46E4-B4A8-AE178B07CBEE}" dt="2024-11-15T12:35:01.351" v="2393"/>
          <pc:sldLayoutMkLst>
            <pc:docMk/>
            <pc:sldMasterMk cId="261135038" sldId="2147483648"/>
            <pc:sldLayoutMk cId="3702764229" sldId="2147483667"/>
          </pc:sldLayoutMkLst>
        </pc:sldLayoutChg>
        <pc:sldLayoutChg chg="addSp delSp modSp mod">
          <pc:chgData name="David Stewart" userId="40cffe60-b158-4416-946b-e9ac5816f94c" providerId="ADAL" clId="{DEA0F1BA-3E21-46E4-B4A8-AE178B07CBEE}" dt="2024-11-15T12:46:28.416" v="2526"/>
          <pc:sldLayoutMkLst>
            <pc:docMk/>
            <pc:sldMasterMk cId="261135038" sldId="2147483648"/>
            <pc:sldLayoutMk cId="3737846311" sldId="2147483698"/>
          </pc:sldLayoutMkLst>
        </pc:sldLayoutChg>
        <pc:sldLayoutChg chg="addSp delSp modSp mod">
          <pc:chgData name="David Stewart" userId="40cffe60-b158-4416-946b-e9ac5816f94c" providerId="ADAL" clId="{DEA0F1BA-3E21-46E4-B4A8-AE178B07CBEE}" dt="2024-11-15T12:46:41.140" v="2529"/>
          <pc:sldLayoutMkLst>
            <pc:docMk/>
            <pc:sldMasterMk cId="261135038" sldId="2147483648"/>
            <pc:sldLayoutMk cId="889902981" sldId="2147483700"/>
          </pc:sldLayoutMkLst>
        </pc:sldLayoutChg>
        <pc:sldLayoutChg chg="addSp delSp modSp mod">
          <pc:chgData name="David Stewart" userId="40cffe60-b158-4416-946b-e9ac5816f94c" providerId="ADAL" clId="{DEA0F1BA-3E21-46E4-B4A8-AE178B07CBEE}" dt="2024-11-15T12:35:15.786" v="2401"/>
          <pc:sldLayoutMkLst>
            <pc:docMk/>
            <pc:sldMasterMk cId="261135038" sldId="2147483648"/>
            <pc:sldLayoutMk cId="2813583563" sldId="2147483701"/>
          </pc:sldLayoutMkLst>
        </pc:sldLayoutChg>
        <pc:sldLayoutChg chg="modSp mod">
          <pc:chgData name="David Stewart" userId="40cffe60-b158-4416-946b-e9ac5816f94c" providerId="ADAL" clId="{DEA0F1BA-3E21-46E4-B4A8-AE178B07CBEE}" dt="2024-11-15T12:46:04.797" v="2522"/>
          <pc:sldLayoutMkLst>
            <pc:docMk/>
            <pc:sldMasterMk cId="261135038" sldId="2147483648"/>
            <pc:sldLayoutMk cId="3825020515" sldId="2147483705"/>
          </pc:sldLayoutMkLst>
        </pc:sldLayoutChg>
        <pc:sldLayoutChg chg="modSp mod">
          <pc:chgData name="David Stewart" userId="40cffe60-b158-4416-946b-e9ac5816f94c" providerId="ADAL" clId="{DEA0F1BA-3E21-46E4-B4A8-AE178B07CBEE}" dt="2024-11-15T12:49:59.483" v="2572"/>
          <pc:sldLayoutMkLst>
            <pc:docMk/>
            <pc:sldMasterMk cId="261135038" sldId="2147483648"/>
            <pc:sldLayoutMk cId="2803436898" sldId="2147483713"/>
          </pc:sldLayoutMkLst>
        </pc:sldLayoutChg>
      </pc:sldMasterChg>
    </pc:docChg>
  </pc:docChgLst>
  <pc:docChgLst>
    <pc:chgData name="David Stewart" userId="40cffe60-b158-4416-946b-e9ac5816f94c" providerId="ADAL" clId="{29766637-240B-4F28-8F82-EA57959BE5DC}"/>
    <pc:docChg chg="custSel delSld modSld modSection">
      <pc:chgData name="David Stewart" userId="40cffe60-b158-4416-946b-e9ac5816f94c" providerId="ADAL" clId="{29766637-240B-4F28-8F82-EA57959BE5DC}" dt="2025-01-16T12:48:26.405" v="69" actId="14429"/>
      <pc:docMkLst>
        <pc:docMk/>
      </pc:docMkLst>
      <pc:sldChg chg="modSp modNotes">
        <pc:chgData name="David Stewart" userId="40cffe60-b158-4416-946b-e9ac5816f94c" providerId="ADAL" clId="{29766637-240B-4F28-8F82-EA57959BE5DC}" dt="2025-01-16T11:46:02.739" v="66" actId="20577"/>
        <pc:sldMkLst>
          <pc:docMk/>
          <pc:sldMk cId="2297772065" sldId="2147471654"/>
        </pc:sldMkLst>
        <pc:spChg chg="mod">
          <ac:chgData name="David Stewart" userId="40cffe60-b158-4416-946b-e9ac5816f94c" providerId="ADAL" clId="{29766637-240B-4F28-8F82-EA57959BE5DC}" dt="2025-01-16T09:00:18.897" v="0"/>
          <ac:spMkLst>
            <pc:docMk/>
            <pc:sldMk cId="2297772065" sldId="2147471654"/>
            <ac:spMk id="4" creationId="{2546D84C-F242-88A8-BCD6-FF93E57626D1}"/>
          </ac:spMkLst>
        </pc:spChg>
        <pc:spChg chg="mod">
          <ac:chgData name="David Stewart" userId="40cffe60-b158-4416-946b-e9ac5816f94c" providerId="ADAL" clId="{29766637-240B-4F28-8F82-EA57959BE5DC}" dt="2025-01-16T11:46:02.739" v="66" actId="20577"/>
          <ac:spMkLst>
            <pc:docMk/>
            <pc:sldMk cId="2297772065" sldId="2147471654"/>
            <ac:spMk id="5" creationId="{0575CCC6-D978-7DD1-BBB6-34570BAE583C}"/>
          </ac:spMkLst>
        </pc:spChg>
      </pc:sldChg>
      <pc:sldChg chg="modNotes">
        <pc:chgData name="David Stewart" userId="40cffe60-b158-4416-946b-e9ac5816f94c" providerId="ADAL" clId="{29766637-240B-4F28-8F82-EA57959BE5DC}" dt="2025-01-16T09:00:46.138" v="2"/>
        <pc:sldMkLst>
          <pc:docMk/>
          <pc:sldMk cId="2263097404" sldId="2147471667"/>
        </pc:sldMkLst>
      </pc:sldChg>
      <pc:sldChg chg="delSp modSp mod delAnim modNotes modNotesTx">
        <pc:chgData name="David Stewart" userId="40cffe60-b158-4416-946b-e9ac5816f94c" providerId="ADAL" clId="{29766637-240B-4F28-8F82-EA57959BE5DC}" dt="2025-01-16T10:13:42.300" v="58" actId="962"/>
        <pc:sldMkLst>
          <pc:docMk/>
          <pc:sldMk cId="2095449017" sldId="2147471682"/>
        </pc:sldMkLst>
        <pc:spChg chg="mod">
          <ac:chgData name="David Stewart" userId="40cffe60-b158-4416-946b-e9ac5816f94c" providerId="ADAL" clId="{29766637-240B-4F28-8F82-EA57959BE5DC}" dt="2025-01-16T09:02:40.863" v="8"/>
          <ac:spMkLst>
            <pc:docMk/>
            <pc:sldMk cId="2095449017" sldId="2147471682"/>
            <ac:spMk id="8" creationId="{99D93A48-08C3-EE3C-3840-B557EDFF9F18}"/>
          </ac:spMkLst>
        </pc:spChg>
        <pc:picChg chg="mod">
          <ac:chgData name="David Stewart" userId="40cffe60-b158-4416-946b-e9ac5816f94c" providerId="ADAL" clId="{29766637-240B-4F28-8F82-EA57959BE5DC}" dt="2025-01-16T10:13:42.300" v="58" actId="962"/>
          <ac:picMkLst>
            <pc:docMk/>
            <pc:sldMk cId="2095449017" sldId="2147471682"/>
            <ac:picMk id="9" creationId="{0450C56E-4017-3CE4-8DC8-CFC466B40AA0}"/>
          </ac:picMkLst>
        </pc:picChg>
        <pc:picChg chg="mod">
          <ac:chgData name="David Stewart" userId="40cffe60-b158-4416-946b-e9ac5816f94c" providerId="ADAL" clId="{29766637-240B-4F28-8F82-EA57959BE5DC}" dt="2025-01-16T10:13:37.432" v="57" actId="962"/>
          <ac:picMkLst>
            <pc:docMk/>
            <pc:sldMk cId="2095449017" sldId="2147471682"/>
            <ac:picMk id="10" creationId="{C7ECCD7E-6B18-1979-1577-C0D16E720341}"/>
          </ac:picMkLst>
        </pc:picChg>
      </pc:sldChg>
      <pc:sldChg chg="delSp modSp mod modTransition delAnim modNotes modNotesTx">
        <pc:chgData name="David Stewart" userId="40cffe60-b158-4416-946b-e9ac5816f94c" providerId="ADAL" clId="{29766637-240B-4F28-8F82-EA57959BE5DC}" dt="2025-01-16T10:13:51.770" v="59" actId="962"/>
        <pc:sldMkLst>
          <pc:docMk/>
          <pc:sldMk cId="1319568979" sldId="2147471704"/>
        </pc:sldMkLst>
        <pc:spChg chg="mod">
          <ac:chgData name="David Stewart" userId="40cffe60-b158-4416-946b-e9ac5816f94c" providerId="ADAL" clId="{29766637-240B-4F28-8F82-EA57959BE5DC}" dt="2025-01-16T09:05:01.653" v="40" actId="20577"/>
          <ac:spMkLst>
            <pc:docMk/>
            <pc:sldMk cId="1319568979" sldId="2147471704"/>
            <ac:spMk id="9" creationId="{04965EB7-BE98-4B0E-5150-4B0FDF0B3F72}"/>
          </ac:spMkLst>
        </pc:spChg>
        <pc:picChg chg="mod">
          <ac:chgData name="David Stewart" userId="40cffe60-b158-4416-946b-e9ac5816f94c" providerId="ADAL" clId="{29766637-240B-4F28-8F82-EA57959BE5DC}" dt="2025-01-16T10:13:51.770" v="59" actId="962"/>
          <ac:picMkLst>
            <pc:docMk/>
            <pc:sldMk cId="1319568979" sldId="2147471704"/>
            <ac:picMk id="10" creationId="{3D0D45F6-73F4-9EB3-9CCC-CDAA1FB9AFF6}"/>
          </ac:picMkLst>
        </pc:picChg>
      </pc:sldChg>
      <pc:sldChg chg="delSp modSp mod modTransition delAnim modNotes modNotesTx">
        <pc:chgData name="David Stewart" userId="40cffe60-b158-4416-946b-e9ac5816f94c" providerId="ADAL" clId="{29766637-240B-4F28-8F82-EA57959BE5DC}" dt="2025-01-16T09:05:31.059" v="42"/>
        <pc:sldMkLst>
          <pc:docMk/>
          <pc:sldMk cId="2361053440" sldId="2147471707"/>
        </pc:sldMkLst>
        <pc:spChg chg="mod">
          <ac:chgData name="David Stewart" userId="40cffe60-b158-4416-946b-e9ac5816f94c" providerId="ADAL" clId="{29766637-240B-4F28-8F82-EA57959BE5DC}" dt="2025-01-16T09:03:08.709" v="12"/>
          <ac:spMkLst>
            <pc:docMk/>
            <pc:sldMk cId="2361053440" sldId="2147471707"/>
            <ac:spMk id="7" creationId="{B375FC50-24B6-9AA5-7F67-F76FA7451834}"/>
          </ac:spMkLst>
        </pc:spChg>
      </pc:sldChg>
      <pc:sldChg chg="modSp modNotes">
        <pc:chgData name="David Stewart" userId="40cffe60-b158-4416-946b-e9ac5816f94c" providerId="ADAL" clId="{29766637-240B-4F28-8F82-EA57959BE5DC}" dt="2025-01-16T09:57:43.719" v="55" actId="20577"/>
        <pc:sldMkLst>
          <pc:docMk/>
          <pc:sldMk cId="4166277699" sldId="2147471714"/>
        </pc:sldMkLst>
        <pc:spChg chg="mod">
          <ac:chgData name="David Stewart" userId="40cffe60-b158-4416-946b-e9ac5816f94c" providerId="ADAL" clId="{29766637-240B-4F28-8F82-EA57959BE5DC}" dt="2025-01-16T09:57:43.719" v="55" actId="20577"/>
          <ac:spMkLst>
            <pc:docMk/>
            <pc:sldMk cId="4166277699" sldId="2147471714"/>
            <ac:spMk id="3" creationId="{6E013ACE-D5B4-891A-A7FB-6908135745F1}"/>
          </ac:spMkLst>
        </pc:spChg>
      </pc:sldChg>
      <pc:sldChg chg="delSp modSp mod modTransition delAnim modAnim modNotes modNotesTx">
        <pc:chgData name="David Stewart" userId="40cffe60-b158-4416-946b-e9ac5816f94c" providerId="ADAL" clId="{29766637-240B-4F28-8F82-EA57959BE5DC}" dt="2025-01-16T12:48:26.405" v="69" actId="14429"/>
        <pc:sldMkLst>
          <pc:docMk/>
          <pc:sldMk cId="14970438" sldId="2147471715"/>
        </pc:sldMkLst>
        <pc:spChg chg="mod">
          <ac:chgData name="David Stewart" userId="40cffe60-b158-4416-946b-e9ac5816f94c" providerId="ADAL" clId="{29766637-240B-4F28-8F82-EA57959BE5DC}" dt="2025-01-16T12:48:20.513" v="68" actId="20577"/>
          <ac:spMkLst>
            <pc:docMk/>
            <pc:sldMk cId="14970438" sldId="2147471715"/>
            <ac:spMk id="3" creationId="{C2D6127F-92B2-029C-C758-EDAC15F18798}"/>
          </ac:spMkLst>
        </pc:spChg>
        <pc:spChg chg="mod">
          <ac:chgData name="David Stewart" userId="40cffe60-b158-4416-946b-e9ac5816f94c" providerId="ADAL" clId="{29766637-240B-4F28-8F82-EA57959BE5DC}" dt="2025-01-16T09:02:23.640" v="6" actId="20577"/>
          <ac:spMkLst>
            <pc:docMk/>
            <pc:sldMk cId="14970438" sldId="2147471715"/>
            <ac:spMk id="7" creationId="{CAF1E0EB-A300-85FC-B0C2-982C7F10234F}"/>
          </ac:spMkLst>
        </pc:spChg>
        <pc:spChg chg="mod modVis">
          <ac:chgData name="David Stewart" userId="40cffe60-b158-4416-946b-e9ac5816f94c" providerId="ADAL" clId="{29766637-240B-4F28-8F82-EA57959BE5DC}" dt="2025-01-16T12:48:26.405" v="69" actId="14429"/>
          <ac:spMkLst>
            <pc:docMk/>
            <pc:sldMk cId="14970438" sldId="2147471715"/>
            <ac:spMk id="11" creationId="{E7DFF398-D58A-41B5-33E5-F85391924D3A}"/>
          </ac:spMkLst>
        </pc:spChg>
        <pc:picChg chg="mod">
          <ac:chgData name="David Stewart" userId="40cffe60-b158-4416-946b-e9ac5816f94c" providerId="ADAL" clId="{29766637-240B-4F28-8F82-EA57959BE5DC}" dt="2025-01-16T10:13:27.859" v="56" actId="962"/>
          <ac:picMkLst>
            <pc:docMk/>
            <pc:sldMk cId="14970438" sldId="2147471715"/>
            <ac:picMk id="10" creationId="{A7E0148A-F5A2-2E16-068A-17CB4DC8C114}"/>
          </ac:picMkLst>
        </pc:picChg>
      </pc:sldChg>
      <pc:sldChg chg="del modNotes">
        <pc:chgData name="David Stewart" userId="40cffe60-b158-4416-946b-e9ac5816f94c" providerId="ADAL" clId="{29766637-240B-4F28-8F82-EA57959BE5DC}" dt="2025-01-16T09:02:33.204" v="7" actId="47"/>
        <pc:sldMkLst>
          <pc:docMk/>
          <pc:sldMk cId="1185390946" sldId="2147471716"/>
        </pc:sldMkLst>
      </pc:sldChg>
      <pc:sldChg chg="del modNotes">
        <pc:chgData name="David Stewart" userId="40cffe60-b158-4416-946b-e9ac5816f94c" providerId="ADAL" clId="{29766637-240B-4F28-8F82-EA57959BE5DC}" dt="2025-01-16T09:03:02.211" v="11" actId="47"/>
        <pc:sldMkLst>
          <pc:docMk/>
          <pc:sldMk cId="3705450738" sldId="2147471717"/>
        </pc:sldMkLst>
      </pc:sldChg>
      <pc:sldChg chg="del modNotes">
        <pc:chgData name="David Stewart" userId="40cffe60-b158-4416-946b-e9ac5816f94c" providerId="ADAL" clId="{29766637-240B-4F28-8F82-EA57959BE5DC}" dt="2025-01-16T09:03:33.010" v="17" actId="47"/>
        <pc:sldMkLst>
          <pc:docMk/>
          <pc:sldMk cId="2724065742" sldId="2147471718"/>
        </pc:sldMkLst>
      </pc:sldChg>
      <pc:sldChg chg="del modNotes">
        <pc:chgData name="David Stewart" userId="40cffe60-b158-4416-946b-e9ac5816f94c" providerId="ADAL" clId="{29766637-240B-4F28-8F82-EA57959BE5DC}" dt="2025-01-16T09:04:24.735" v="27" actId="47"/>
        <pc:sldMkLst>
          <pc:docMk/>
          <pc:sldMk cId="3324059684" sldId="21474717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F9641-6839-9001-8432-59A610A856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354DDC-43AF-845F-647A-8D3D064FB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8D632-21D5-4ED9-8348-796E61E19130}" type="datetimeFigureOut">
              <a:rPr lang="en-GB" smtClean="0"/>
              <a:t>24/02/2025</a:t>
            </a:fld>
            <a:endParaRPr lang="en-GB"/>
          </a:p>
        </p:txBody>
      </p:sp>
      <p:sp>
        <p:nvSpPr>
          <p:cNvPr id="4" name="Footer Placeholder 3">
            <a:extLst>
              <a:ext uri="{FF2B5EF4-FFF2-40B4-BE49-F238E27FC236}">
                <a16:creationId xmlns:a16="http://schemas.microsoft.com/office/drawing/2014/main" id="{37E0EB7F-E1F9-AEB4-C5EA-D7F39F9FA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4D58D5-F1BB-12B5-14EA-392C64ED10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5E80B-8005-4224-9F6D-A55309DA70DB}" type="slidenum">
              <a:rPr lang="en-GB" smtClean="0"/>
              <a:t>‹#›</a:t>
            </a:fld>
            <a:endParaRPr lang="en-GB"/>
          </a:p>
        </p:txBody>
      </p:sp>
    </p:spTree>
    <p:extLst>
      <p:ext uri="{BB962C8B-B14F-4D97-AF65-F5344CB8AC3E}">
        <p14:creationId xmlns:p14="http://schemas.microsoft.com/office/powerpoint/2010/main" val="352044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54F61-EEB4-46B2-A7E2-4520DEE85A64}" type="datetimeFigureOut">
              <a:rPr lang="en-GB" smtClean="0"/>
              <a:t>24/02/2025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7AAB2-0019-4156-B2C5-EBC3259D852C}" type="slidenum">
              <a:rPr lang="en-GB" smtClean="0"/>
              <a:t>‹#›</a:t>
            </a:fld>
            <a:endParaRPr lang="en-GB"/>
          </a:p>
        </p:txBody>
      </p:sp>
    </p:spTree>
    <p:extLst>
      <p:ext uri="{BB962C8B-B14F-4D97-AF65-F5344CB8AC3E}">
        <p14:creationId xmlns:p14="http://schemas.microsoft.com/office/powerpoint/2010/main" val="316340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skillsbuilder.org/universal-framework-steps/problem-solving-step-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killsbuilder.org/universal-framework-steps/aiming-high-step-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killsbuilder.org/universal-framework-steps/creativity-step-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t>Teacher Notes</a:t>
            </a:r>
            <a:endParaRPr lang="en-US" sz="1200" dirty="0"/>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b="1" u="none" dirty="0"/>
              <a:t>Week 3:</a:t>
            </a:r>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u="none" dirty="0"/>
              <a:t>This PowerPoint presentation provides…</a:t>
            </a:r>
            <a:br>
              <a:rPr lang="en-US" sz="1200" u="sng" dirty="0"/>
            </a:b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 reminder of the tasks the pupils will need to think about and complete that week, together with a list of resources that will help them.</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An activity that is linked to the tasks for that week to help them to succeed.</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b="1" dirty="0"/>
              <a:t>Note: </a:t>
            </a:r>
            <a:r>
              <a:rPr lang="en-US" sz="1200" dirty="0"/>
              <a:t>Depending on how much time you have in advance of the challenge you may want to do some of the introductory activities earlier.</a:t>
            </a:r>
          </a:p>
          <a:p>
            <a:pPr marL="0" lvl="0" indent="0" algn="l" rtl="0">
              <a:lnSpc>
                <a:spcPct val="100000"/>
              </a:lnSpc>
              <a:spcBef>
                <a:spcPts val="0"/>
              </a:spcBef>
              <a:spcAft>
                <a:spcPts val="0"/>
              </a:spcAft>
              <a:buSzPts val="1400"/>
              <a:buNone/>
            </a:pPr>
            <a:endParaRPr lang="en-US" sz="1200" dirty="0"/>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a:t>
            </a:fld>
            <a:endParaRPr lang="en-GB"/>
          </a:p>
        </p:txBody>
      </p:sp>
    </p:spTree>
    <p:extLst>
      <p:ext uri="{BB962C8B-B14F-4D97-AF65-F5344CB8AC3E}">
        <p14:creationId xmlns:p14="http://schemas.microsoft.com/office/powerpoint/2010/main" val="316518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6DB8-56F7-BF88-3895-D69F1A48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80D86-F448-EC2B-3B8D-740BD472A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BD33E-E5E9-0159-8B93-B6E22703DE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This slide maps out what resources are available to pupils during Week 3.</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B3B9A510-275E-1991-ACAF-D3D130220F4B}"/>
              </a:ext>
            </a:extLst>
          </p:cNvPr>
          <p:cNvSpPr>
            <a:spLocks noGrp="1"/>
          </p:cNvSpPr>
          <p:nvPr>
            <p:ph type="sldNum" sz="quarter" idx="5"/>
          </p:nvPr>
        </p:nvSpPr>
        <p:spPr/>
        <p:txBody>
          <a:bodyPr/>
          <a:lstStyle/>
          <a:p>
            <a:fld id="{C507AAB2-0019-4156-B2C5-EBC3259D852C}" type="slidenum">
              <a:rPr lang="en-GB" smtClean="0"/>
              <a:t>2</a:t>
            </a:fld>
            <a:endParaRPr lang="en-GB"/>
          </a:p>
        </p:txBody>
      </p:sp>
    </p:spTree>
    <p:extLst>
      <p:ext uri="{BB962C8B-B14F-4D97-AF65-F5344CB8AC3E}">
        <p14:creationId xmlns:p14="http://schemas.microsoft.com/office/powerpoint/2010/main" val="153991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28B14-AD22-DC01-AA83-FCE370C7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7D220-0418-1B3B-0F1A-0A5A59D79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697A9-ECE2-979F-5298-C8D338089D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1" dirty="0"/>
              <a:t>Teacher Notes</a:t>
            </a:r>
          </a:p>
          <a:p>
            <a:pPr marL="0" lvl="0" indent="0" algn="l" rtl="0">
              <a:spcBef>
                <a:spcPts val="0"/>
              </a:spcBef>
              <a:spcAft>
                <a:spcPts val="0"/>
              </a:spcAft>
              <a:buClr>
                <a:schemeClr val="dk1"/>
              </a:buClr>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0" dirty="0"/>
              <a:t>Following the available resources for Week 3, this slide maps out what specifically pupils will need to do during Week 3.</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Teamwork - </a:t>
            </a:r>
            <a:r>
              <a:rPr lang="en-US" i="1" u="sng" dirty="0">
                <a:solidFill>
                  <a:schemeClr val="hlink"/>
                </a:solidFill>
                <a:hlinkClick r:id="rId3"/>
              </a:rPr>
              <a:t>Step 4: I </a:t>
            </a:r>
            <a:r>
              <a:rPr lang="en-US" i="1" u="sng" dirty="0">
                <a:solidFill>
                  <a:schemeClr val="hlink"/>
                </a:solidFill>
              </a:rPr>
              <a:t>work well with others by supporting them if I can do so</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b="1"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we support other people?</a:t>
            </a:r>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4"/>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you share information about your Fiver Business?</a:t>
            </a:r>
            <a:endParaRPr lang="en-GB" dirty="0"/>
          </a:p>
        </p:txBody>
      </p:sp>
      <p:sp>
        <p:nvSpPr>
          <p:cNvPr id="4" name="Slide Number Placeholder 3">
            <a:extLst>
              <a:ext uri="{FF2B5EF4-FFF2-40B4-BE49-F238E27FC236}">
                <a16:creationId xmlns:a16="http://schemas.microsoft.com/office/drawing/2014/main" id="{A1238CA2-4FAA-4AF8-E2AE-2ECF75974A0E}"/>
              </a:ext>
            </a:extLst>
          </p:cNvPr>
          <p:cNvSpPr>
            <a:spLocks noGrp="1"/>
          </p:cNvSpPr>
          <p:nvPr>
            <p:ph type="sldNum" sz="quarter" idx="5"/>
          </p:nvPr>
        </p:nvSpPr>
        <p:spPr/>
        <p:txBody>
          <a:bodyPr/>
          <a:lstStyle/>
          <a:p>
            <a:fld id="{C507AAB2-0019-4156-B2C5-EBC3259D852C}" type="slidenum">
              <a:rPr lang="en-GB" smtClean="0"/>
              <a:t>3</a:t>
            </a:fld>
            <a:endParaRPr lang="en-GB"/>
          </a:p>
        </p:txBody>
      </p:sp>
    </p:spTree>
    <p:extLst>
      <p:ext uri="{BB962C8B-B14F-4D97-AF65-F5344CB8AC3E}">
        <p14:creationId xmlns:p14="http://schemas.microsoft.com/office/powerpoint/2010/main" val="323096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A0A0A"/>
                </a:solidFill>
                <a:effectLst/>
                <a:latin typeface="Arial" panose="020B0604020202020204" pitchFamily="34" charset="0"/>
              </a:rPr>
              <a:t>For Week 3, pupils should be ready to sell their product or service and will get to grips with the finances of running their own Fiver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A0A0A"/>
                </a:solidFill>
                <a:effectLst/>
                <a:latin typeface="Arial" panose="020B0604020202020204" pitchFamily="34" charset="0"/>
              </a:rPr>
              <a:t>Remind them that they will be using their teamwork skills as they work collaboratively to successfully create their products or set up their service. </a:t>
            </a:r>
          </a:p>
          <a:p>
            <a:endParaRPr lang="en-GB"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Teamwork - </a:t>
            </a:r>
            <a:r>
              <a:rPr lang="en-US" i="1" u="sng" dirty="0">
                <a:solidFill>
                  <a:schemeClr val="hlink"/>
                </a:solidFill>
                <a:hlinkClick r:id="rId3"/>
              </a:rPr>
              <a:t>Step 4: I work well with others by supporting them if I can do so.</a:t>
            </a:r>
            <a:endParaRPr lang="en-US" dirty="0"/>
          </a:p>
          <a:p>
            <a:pPr marL="0" lvl="0" indent="0" algn="l" rtl="0">
              <a:spcBef>
                <a:spcPts val="0"/>
              </a:spcBef>
              <a:spcAft>
                <a:spcPts val="0"/>
              </a:spcAft>
              <a:buClr>
                <a:schemeClr val="dk1"/>
              </a:buClr>
              <a:buFont typeface="Arial"/>
              <a:buNone/>
            </a:pPr>
            <a:r>
              <a:rPr lang="en-US" dirty="0"/>
              <a:t>Teamwork is the skill of working cooperatively with others towards achieving a shared goal. Explain that across the challenge students will need to support each other and discuss what this might look like and why it is important. Students could identify situations for this week’s task where they think they will need to support others.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we use our strengths to support others? </a:t>
            </a:r>
          </a:p>
          <a:p>
            <a:pPr marL="171450" lvl="0" indent="-171450" algn="l" rtl="0">
              <a:spcBef>
                <a:spcPts val="0"/>
              </a:spcBef>
              <a:spcAft>
                <a:spcPts val="0"/>
              </a:spcAft>
              <a:buSzPts val="1100"/>
              <a:buFont typeface="Arial" panose="020B0604020202020204" pitchFamily="34" charset="0"/>
              <a:buChar char="•"/>
            </a:pPr>
            <a:endParaRPr lang="en-US" sz="1200" dirty="0"/>
          </a:p>
          <a:p>
            <a:pPr marL="0" lvl="0" indent="0" algn="l" rtl="0">
              <a:spcBef>
                <a:spcPts val="0"/>
              </a:spcBef>
              <a:spcAft>
                <a:spcPts val="0"/>
              </a:spcAft>
              <a:buNone/>
            </a:pPr>
            <a:r>
              <a:rPr lang="en-US" i="1" dirty="0"/>
              <a:t>Aiming High - </a:t>
            </a:r>
            <a:r>
              <a:rPr lang="en-US" i="1" u="sng" dirty="0">
                <a:solidFill>
                  <a:schemeClr val="hlink"/>
                </a:solidFill>
                <a:hlinkClick r:id="rId4"/>
              </a:rPr>
              <a:t>Step 4: I work with a positive approach to new challenges.</a:t>
            </a:r>
            <a:endParaRPr lang="en-US" i="1" dirty="0"/>
          </a:p>
          <a:p>
            <a:pPr marL="0" lvl="0" indent="0" algn="l" rtl="0">
              <a:spcBef>
                <a:spcPts val="0"/>
              </a:spcBef>
              <a:spcAft>
                <a:spcPts val="0"/>
              </a:spcAft>
              <a:buNone/>
            </a:pPr>
            <a:r>
              <a:rPr lang="en-US" dirty="0"/>
              <a:t>Aiming High is the ability to set clear, tangible goals and devise a robust route to achieving them. Explain to students that they will undoubtedly encounter challenges across the project but that it’s important to have a positive attitude to new challenges. Students could talk about why they think it is necessary to do this.</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i="1" u="sng" dirty="0">
              <a:solidFill>
                <a:schemeClr val="hlink"/>
              </a:solidFill>
            </a:endParaRPr>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What would happen if we avoided new challenges?</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4</a:t>
            </a:fld>
            <a:endParaRPr lang="en-GB"/>
          </a:p>
        </p:txBody>
      </p:sp>
    </p:spTree>
    <p:extLst>
      <p:ext uri="{BB962C8B-B14F-4D97-AF65-F5344CB8AC3E}">
        <p14:creationId xmlns:p14="http://schemas.microsoft.com/office/powerpoint/2010/main" val="414019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85DC-4774-90B3-8169-E04CED92E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420C7-DBD6-6AB8-3AD9-4ECB8EF64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5D12D-06BB-EA12-A48D-B0F20F516883}"/>
              </a:ext>
            </a:extLst>
          </p:cNvPr>
          <p:cNvSpPr>
            <a:spLocks noGrp="1"/>
          </p:cNvSpPr>
          <p:nvPr>
            <p:ph type="body" idx="1"/>
          </p:nvPr>
        </p:nvSpPr>
        <p:spPr/>
        <p:txBody>
          <a:bodyPr/>
          <a:lstStyle/>
          <a:p>
            <a:r>
              <a:rPr lang="en-GB" b="1" dirty="0"/>
              <a:t>Teacher Notes</a:t>
            </a:r>
          </a:p>
          <a:p>
            <a:endParaRPr lang="en-GB" dirty="0"/>
          </a:p>
          <a:p>
            <a:r>
              <a:rPr lang="en-GB" dirty="0"/>
              <a:t>Advertising will be key to success, so this slide focuses pupils’ attention on this aspect of their planning during Week 3.</a:t>
            </a:r>
          </a:p>
          <a:p>
            <a:endParaRPr lang="en-GB" u="sng" dirty="0"/>
          </a:p>
          <a:p>
            <a:r>
              <a:rPr lang="en-GB" b="1" u="none" dirty="0"/>
              <a:t>Activity (10-15 minutes)</a:t>
            </a:r>
          </a:p>
          <a:p>
            <a:endParaRPr lang="en-GB" b="1" u="none" dirty="0"/>
          </a:p>
          <a:p>
            <a:r>
              <a:rPr lang="en-GB" b="0" dirty="0"/>
              <a:t>Ask teams or individuals to discuss how they can promote their product or service (5 minutes) and to share with the class (5-10 minutes)</a:t>
            </a:r>
          </a:p>
          <a:p>
            <a:r>
              <a:rPr lang="en-GB" dirty="0"/>
              <a:t>They can use their </a:t>
            </a:r>
            <a:r>
              <a:rPr lang="en-GB" b="1" dirty="0"/>
              <a:t>Fiver Challenge Workbook </a:t>
            </a:r>
            <a:r>
              <a:rPr lang="en-GB" dirty="0"/>
              <a:t>and </a:t>
            </a:r>
            <a:r>
              <a:rPr lang="en-GB" b="1" dirty="0"/>
              <a:t>Top Tips for Advertising </a:t>
            </a:r>
            <a:r>
              <a:rPr lang="en-GB" dirty="0"/>
              <a:t>to help them.</a:t>
            </a:r>
          </a:p>
          <a:p>
            <a:endParaRPr lang="en-GB"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3"/>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do we know what information is most useful to us?</a:t>
            </a:r>
          </a:p>
        </p:txBody>
      </p:sp>
      <p:sp>
        <p:nvSpPr>
          <p:cNvPr id="4" name="Slide Number Placeholder 3">
            <a:extLst>
              <a:ext uri="{FF2B5EF4-FFF2-40B4-BE49-F238E27FC236}">
                <a16:creationId xmlns:a16="http://schemas.microsoft.com/office/drawing/2014/main" id="{899340C0-3DCB-67CB-B3DA-CB7D76417A34}"/>
              </a:ext>
            </a:extLst>
          </p:cNvPr>
          <p:cNvSpPr>
            <a:spLocks noGrp="1"/>
          </p:cNvSpPr>
          <p:nvPr>
            <p:ph type="sldNum" sz="quarter" idx="5"/>
          </p:nvPr>
        </p:nvSpPr>
        <p:spPr/>
        <p:txBody>
          <a:bodyPr/>
          <a:lstStyle/>
          <a:p>
            <a:fld id="{C507AAB2-0019-4156-B2C5-EBC3259D852C}" type="slidenum">
              <a:rPr lang="en-GB" smtClean="0"/>
              <a:t>5</a:t>
            </a:fld>
            <a:endParaRPr lang="en-GB"/>
          </a:p>
        </p:txBody>
      </p:sp>
    </p:spTree>
    <p:extLst>
      <p:ext uri="{BB962C8B-B14F-4D97-AF65-F5344CB8AC3E}">
        <p14:creationId xmlns:p14="http://schemas.microsoft.com/office/powerpoint/2010/main" val="1978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the pupils that they can enter the </a:t>
            </a:r>
            <a:r>
              <a:rPr lang="en-GB" b="1" dirty="0"/>
              <a:t>Sales Poster Competition</a:t>
            </a:r>
            <a:r>
              <a:rPr lang="en-GB" dirty="0"/>
              <a:t>. The deadline for submission is the Sunday at the end of Week 3 (check the Fiver website for the exact date).</a:t>
            </a:r>
          </a:p>
          <a:p>
            <a:endParaRPr lang="en-GB"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Creativity - </a:t>
            </a:r>
            <a:r>
              <a:rPr lang="en-US" i="1" u="sng" dirty="0">
                <a:solidFill>
                  <a:schemeClr val="hlink"/>
                </a:solidFill>
                <a:hlinkClick r:id="rId3"/>
              </a:rPr>
              <a:t>Step 3: I generate ideas when I've been given a clear brief</a:t>
            </a:r>
            <a:endParaRPr lang="en-US" i="1" dirty="0"/>
          </a:p>
          <a:p>
            <a:pPr marL="0" lvl="0" indent="0" algn="l" rtl="0">
              <a:spcBef>
                <a:spcPts val="0"/>
              </a:spcBef>
              <a:spcAft>
                <a:spcPts val="0"/>
              </a:spcAft>
              <a:buClr>
                <a:schemeClr val="dk1"/>
              </a:buClr>
              <a:buFont typeface="Arial"/>
              <a:buNone/>
            </a:pPr>
            <a:r>
              <a:rPr lang="en-US" dirty="0"/>
              <a:t>Creativity the use of imagination and the generation of new ideas. To help us to generate ideas we are sometimes provided with a brief. A brief is a problem or challenge that we have to come up with ideas to solve. The brief might be short or long; it might be in a written form, or it might be spoken.</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i="1" dirty="0"/>
              <a:t>How can creativity contribute to your sales poster?</a:t>
            </a:r>
            <a:endParaRPr lang="en-GB" i="1" dirty="0"/>
          </a:p>
        </p:txBody>
      </p:sp>
      <p:sp>
        <p:nvSpPr>
          <p:cNvPr id="4" name="Slide Number Placeholder 3"/>
          <p:cNvSpPr>
            <a:spLocks noGrp="1"/>
          </p:cNvSpPr>
          <p:nvPr>
            <p:ph type="sldNum" sz="quarter" idx="5"/>
          </p:nvPr>
        </p:nvSpPr>
        <p:spPr/>
        <p:txBody>
          <a:bodyPr/>
          <a:lstStyle/>
          <a:p>
            <a:fld id="{C507AAB2-0019-4156-B2C5-EBC3259D852C}" type="slidenum">
              <a:rPr lang="en-GB" smtClean="0"/>
              <a:t>6</a:t>
            </a:fld>
            <a:endParaRPr lang="en-GB"/>
          </a:p>
        </p:txBody>
      </p:sp>
    </p:spTree>
    <p:extLst>
      <p:ext uri="{BB962C8B-B14F-4D97-AF65-F5344CB8AC3E}">
        <p14:creationId xmlns:p14="http://schemas.microsoft.com/office/powerpoint/2010/main" val="299114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b="0" dirty="0"/>
              <a:t>This slide reminds pupils of what they have achieved at the end of Week 3!</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7</a:t>
            </a:fld>
            <a:endParaRPr lang="en-GB"/>
          </a:p>
        </p:txBody>
      </p:sp>
    </p:spTree>
    <p:extLst>
      <p:ext uri="{BB962C8B-B14F-4D97-AF65-F5344CB8AC3E}">
        <p14:creationId xmlns:p14="http://schemas.microsoft.com/office/powerpoint/2010/main" val="336106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8</a:t>
            </a:fld>
            <a:endParaRPr lang="en-GB"/>
          </a:p>
        </p:txBody>
      </p:sp>
    </p:spTree>
    <p:extLst>
      <p:ext uri="{BB962C8B-B14F-4D97-AF65-F5344CB8AC3E}">
        <p14:creationId xmlns:p14="http://schemas.microsoft.com/office/powerpoint/2010/main" val="1250086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Section Break">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774ED51C-726A-A432-5BD4-B5756263793B}"/>
              </a:ext>
            </a:extLst>
          </p:cNvPr>
          <p:cNvSpPr>
            <a:spLocks/>
          </p:cNvSpPr>
          <p:nvPr userDrawn="1"/>
        </p:nvSpPr>
        <p:spPr>
          <a:xfrm>
            <a:off x="0" y="-1"/>
            <a:ext cx="12192000" cy="5604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A1BA5102-595B-ADCF-E752-222B2858A481}"/>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latin typeface="+mj-lt"/>
              </a:defRPr>
            </a:lvl1pPr>
          </a:lstStyle>
          <a:p>
            <a:pPr lvl="0"/>
            <a:r>
              <a:rPr lang="en-US"/>
              <a:t>TITLE</a:t>
            </a:r>
          </a:p>
        </p:txBody>
      </p:sp>
      <p:sp>
        <p:nvSpPr>
          <p:cNvPr id="3" name="Text">
            <a:extLst>
              <a:ext uri="{FF2B5EF4-FFF2-40B4-BE49-F238E27FC236}">
                <a16:creationId xmlns:a16="http://schemas.microsoft.com/office/drawing/2014/main" id="{F2A1BD8E-D05F-7714-86C0-8C75B878BFC6}"/>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latin typeface="+mn-lt"/>
              </a:defRPr>
            </a:lvl1pPr>
          </a:lstStyle>
          <a:p>
            <a:pPr lvl="0"/>
            <a:r>
              <a:rPr lang="en-US"/>
              <a:t>Subtitle</a:t>
            </a:r>
          </a:p>
        </p:txBody>
      </p:sp>
      <p:pic>
        <p:nvPicPr>
          <p:cNvPr id="6" name="YE Logo">
            <a:extLst>
              <a:ext uri="{FF2B5EF4-FFF2-40B4-BE49-F238E27FC236}">
                <a16:creationId xmlns:a16="http://schemas.microsoft.com/office/drawing/2014/main" id="{658105A3-0422-B848-44EF-22940F94C23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62856161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7">
    <p:bg>
      <p:bgPr>
        <a:solidFill>
          <a:srgbClr val="BBD1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C6D11-46BE-7542-8DA4-F93D1039D70F}"/>
              </a:ext>
            </a:extLst>
          </p:cNvPr>
          <p:cNvSpPr txBox="1"/>
          <p:nvPr userDrawn="1"/>
        </p:nvSpPr>
        <p:spPr>
          <a:xfrm>
            <a:off x="7611762" y="4683211"/>
            <a:ext cx="184731" cy="369332"/>
          </a:xfrm>
          <a:prstGeom prst="rect">
            <a:avLst/>
          </a:prstGeom>
          <a:noFill/>
        </p:spPr>
        <p:txBody>
          <a:bodyPr wrap="none" rtlCol="0">
            <a:spAutoFit/>
          </a:bodyPr>
          <a:lstStyle/>
          <a:p>
            <a:endParaRPr lang="en-US" dirty="0"/>
          </a:p>
        </p:txBody>
      </p:sp>
      <p:sp>
        <p:nvSpPr>
          <p:cNvPr id="6" name="Title 10">
            <a:extLst>
              <a:ext uri="{FF2B5EF4-FFF2-40B4-BE49-F238E27FC236}">
                <a16:creationId xmlns:a16="http://schemas.microsoft.com/office/drawing/2014/main" id="{5A0DA9C3-B5FC-74D0-BB2B-D8FADA008B51}"/>
              </a:ext>
            </a:extLst>
          </p:cNvPr>
          <p:cNvSpPr>
            <a:spLocks noGrp="1"/>
          </p:cNvSpPr>
          <p:nvPr>
            <p:ph type="title" hasCustomPrompt="1"/>
          </p:nvPr>
        </p:nvSpPr>
        <p:spPr>
          <a:xfrm>
            <a:off x="6024448" y="2668400"/>
            <a:ext cx="5735752" cy="1725520"/>
          </a:xfrm>
        </p:spPr>
        <p:txBody>
          <a:bodyPr tIns="91440" bIns="91440" anchor="ctr" anchorCtr="0">
            <a:noAutofit/>
          </a:bodyPr>
          <a:lstStyle>
            <a:lvl1pPr>
              <a:lnSpc>
                <a:spcPct val="100000"/>
              </a:lnSpc>
              <a:defRPr sz="5000" b="1" i="0" cap="none" baseline="0">
                <a:solidFill>
                  <a:srgbClr val="22404D"/>
                </a:solidFill>
                <a:latin typeface="Montserrat ExtraBold" pitchFamily="2" charset="77"/>
              </a:defRPr>
            </a:lvl1pPr>
          </a:lstStyle>
          <a:p>
            <a:r>
              <a:rPr lang="en-US" dirty="0"/>
              <a:t>Title</a:t>
            </a:r>
          </a:p>
        </p:txBody>
      </p:sp>
      <p:sp>
        <p:nvSpPr>
          <p:cNvPr id="7" name="Text Placeholder 12">
            <a:extLst>
              <a:ext uri="{FF2B5EF4-FFF2-40B4-BE49-F238E27FC236}">
                <a16:creationId xmlns:a16="http://schemas.microsoft.com/office/drawing/2014/main" id="{95C06A50-D9E6-4290-26BE-04AC1681C596}"/>
              </a:ext>
            </a:extLst>
          </p:cNvPr>
          <p:cNvSpPr>
            <a:spLocks noGrp="1"/>
          </p:cNvSpPr>
          <p:nvPr>
            <p:ph type="body" sz="quarter" idx="10" hasCustomPrompt="1"/>
          </p:nvPr>
        </p:nvSpPr>
        <p:spPr>
          <a:xfrm>
            <a:off x="6024448" y="4597486"/>
            <a:ext cx="5735752" cy="1942462"/>
          </a:xfrm>
        </p:spPr>
        <p:txBody>
          <a:bodyPr>
            <a:normAutofit/>
          </a:bodyPr>
          <a:lstStyle>
            <a:lvl1pPr marL="0" indent="0">
              <a:buNone/>
              <a:defRPr sz="1400" b="0" i="0">
                <a:solidFill>
                  <a:srgbClr val="22404D"/>
                </a:solidFill>
                <a:latin typeface="Montserrat Medium" pitchFamily="2" charset="77"/>
                <a:ea typeface="Roboto" panose="02000000000000000000" pitchFamily="2" charset="0"/>
                <a:cs typeface="Calibri" panose="020F0502020204030204" pitchFamily="34" charset="0"/>
              </a:defRPr>
            </a:lvl1pPr>
          </a:lstStyle>
          <a:p>
            <a:pPr lvl="0"/>
            <a:r>
              <a:rPr lang="en-US" dirty="0"/>
              <a:t>Subtitle</a:t>
            </a:r>
          </a:p>
        </p:txBody>
      </p:sp>
      <p:pic>
        <p:nvPicPr>
          <p:cNvPr id="5" name="Picture 4" hidden="1">
            <a:extLst>
              <a:ext uri="{FF2B5EF4-FFF2-40B4-BE49-F238E27FC236}">
                <a16:creationId xmlns:a16="http://schemas.microsoft.com/office/drawing/2014/main" id="{8CD89AF2-18D6-3B66-3421-398E326C62EF}"/>
              </a:ext>
            </a:extLst>
          </p:cNvPr>
          <p:cNvPicPr>
            <a:picLocks/>
          </p:cNvPicPr>
          <p:nvPr userDrawn="1"/>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210166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Section Title-1a">
    <p:bg>
      <p:bgPr>
        <a:solidFill>
          <a:srgbClr val="22404D"/>
        </a:solidFill>
        <a:effectLst/>
      </p:bgPr>
    </p:bg>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A32D2A-6CB1-B0A4-E9D9-233835EB9DE9}"/>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00C0CA"/>
                </a:solidFill>
                <a:latin typeface="Montserrat" pitchFamily="2" charset="77"/>
              </a:defRPr>
            </a:lvl1pPr>
          </a:lstStyle>
          <a:p>
            <a:r>
              <a:rPr lang="en-US" dirty="0"/>
              <a:t>Title</a:t>
            </a:r>
          </a:p>
        </p:txBody>
      </p:sp>
      <p:sp>
        <p:nvSpPr>
          <p:cNvPr id="3" name="Text Placeholder 12">
            <a:extLst>
              <a:ext uri="{FF2B5EF4-FFF2-40B4-BE49-F238E27FC236}">
                <a16:creationId xmlns:a16="http://schemas.microsoft.com/office/drawing/2014/main" id="{242BACFC-9748-A501-4565-E4CB7D3499FB}"/>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00C0CA"/>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5" name="Picture 4">
            <a:extLst>
              <a:ext uri="{FF2B5EF4-FFF2-40B4-BE49-F238E27FC236}">
                <a16:creationId xmlns:a16="http://schemas.microsoft.com/office/drawing/2014/main" id="{95BDB520-0A91-3CD9-986B-5C3517F4BB88}"/>
              </a:ext>
            </a:extLst>
          </p:cNvPr>
          <p:cNvPicPr>
            <a:picLocks noChangeAspect="1"/>
          </p:cNvPicPr>
          <p:nvPr userDrawn="1"/>
        </p:nvPicPr>
        <p:blipFill>
          <a:blip r:embed="rId2"/>
          <a:stretch>
            <a:fillRect/>
          </a:stretch>
        </p:blipFill>
        <p:spPr>
          <a:xfrm>
            <a:off x="11621129" y="6248913"/>
            <a:ext cx="371475" cy="466344"/>
          </a:xfrm>
          <a:prstGeom prst="rect">
            <a:avLst/>
          </a:prstGeom>
        </p:spPr>
      </p:pic>
    </p:spTree>
    <p:extLst>
      <p:ext uri="{BB962C8B-B14F-4D97-AF65-F5344CB8AC3E}">
        <p14:creationId xmlns:p14="http://schemas.microsoft.com/office/powerpoint/2010/main" val="286042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Section Slide-7">
    <p:bg>
      <p:bgPr>
        <a:solidFill>
          <a:srgbClr val="BBD153"/>
        </a:soli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1F89483-5940-ADE0-61FD-6D7DD91C40D7}"/>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22404D"/>
                </a:solidFill>
                <a:latin typeface="Montserrat" pitchFamily="2" charset="77"/>
              </a:defRPr>
            </a:lvl1pPr>
          </a:lstStyle>
          <a:p>
            <a:r>
              <a:rPr lang="en-US" dirty="0"/>
              <a:t>Title</a:t>
            </a:r>
          </a:p>
        </p:txBody>
      </p:sp>
      <p:sp>
        <p:nvSpPr>
          <p:cNvPr id="7" name="Text Placeholder 12">
            <a:extLst>
              <a:ext uri="{FF2B5EF4-FFF2-40B4-BE49-F238E27FC236}">
                <a16:creationId xmlns:a16="http://schemas.microsoft.com/office/drawing/2014/main" id="{BB2EF260-ACF1-9137-BEDE-5CFB837C3177}"/>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3" name="Picture 2">
            <a:extLst>
              <a:ext uri="{FF2B5EF4-FFF2-40B4-BE49-F238E27FC236}">
                <a16:creationId xmlns:a16="http://schemas.microsoft.com/office/drawing/2014/main" id="{4335AB52-9487-218C-BB5F-38399486D8AB}"/>
              </a:ext>
            </a:extLst>
          </p:cNvPr>
          <p:cNvPicPr>
            <a:picLocks noChangeAspect="1"/>
          </p:cNvPicPr>
          <p:nvPr userDrawn="1"/>
        </p:nvPicPr>
        <p:blipFill>
          <a:blip r:embed="rId2"/>
          <a:stretch>
            <a:fillRect/>
          </a:stretch>
        </p:blipFill>
        <p:spPr>
          <a:xfrm>
            <a:off x="8493538" y="2339700"/>
            <a:ext cx="3229070" cy="4061100"/>
          </a:xfrm>
          <a:prstGeom prst="rect">
            <a:avLst/>
          </a:prstGeom>
        </p:spPr>
      </p:pic>
    </p:spTree>
    <p:extLst>
      <p:ext uri="{BB962C8B-B14F-4D97-AF65-F5344CB8AC3E}">
        <p14:creationId xmlns:p14="http://schemas.microsoft.com/office/powerpoint/2010/main" val="100829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Section Title-7a">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0" y="0"/>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1" name="Text Placeholder 12">
            <a:extLst>
              <a:ext uri="{FF2B5EF4-FFF2-40B4-BE49-F238E27FC236}">
                <a16:creationId xmlns:a16="http://schemas.microsoft.com/office/drawing/2014/main" id="{63D5B8A1-1F5B-F183-7F63-0EE99DC1E744}"/>
              </a:ext>
            </a:extLst>
          </p:cNvPr>
          <p:cNvSpPr>
            <a:spLocks noGrp="1"/>
          </p:cNvSpPr>
          <p:nvPr>
            <p:ph type="body" sz="quarter" idx="12" hasCustomPrompt="1"/>
          </p:nvPr>
        </p:nvSpPr>
        <p:spPr>
          <a:xfrm>
            <a:off x="6096000"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A1888FC-F9DB-9D56-2A3B-1648E920FF69}"/>
              </a:ext>
            </a:extLst>
          </p:cNvPr>
          <p:cNvSpPr>
            <a:spLocks noGrp="1"/>
          </p:cNvSpPr>
          <p:nvPr>
            <p:ph type="title" hasCustomPrompt="1"/>
          </p:nvPr>
        </p:nvSpPr>
        <p:spPr>
          <a:xfrm>
            <a:off x="6096000"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5CF507BF-6F8E-E01C-B7FE-BAEAD6C0DB7A}"/>
              </a:ext>
            </a:extLst>
          </p:cNvPr>
          <p:cNvPicPr>
            <a:picLocks noChangeAspect="1"/>
          </p:cNvPicPr>
          <p:nvPr userDrawn="1"/>
        </p:nvPicPr>
        <p:blipFill>
          <a:blip r:embed="rId2"/>
          <a:stretch>
            <a:fillRect/>
          </a:stretch>
        </p:blipFill>
        <p:spPr>
          <a:xfrm>
            <a:off x="11621129" y="6248913"/>
            <a:ext cx="370800" cy="466344"/>
          </a:xfrm>
          <a:prstGeom prst="rect">
            <a:avLst/>
          </a:prstGeom>
        </p:spPr>
      </p:pic>
    </p:spTree>
    <p:extLst>
      <p:ext uri="{BB962C8B-B14F-4D97-AF65-F5344CB8AC3E}">
        <p14:creationId xmlns:p14="http://schemas.microsoft.com/office/powerpoint/2010/main" val="177254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ection Title-7b">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6687313" y="-16339"/>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0" name="Text Placeholder 12">
            <a:extLst>
              <a:ext uri="{FF2B5EF4-FFF2-40B4-BE49-F238E27FC236}">
                <a16:creationId xmlns:a16="http://schemas.microsoft.com/office/drawing/2014/main" id="{E63BD2E8-8758-340F-0C88-A88540518AEC}"/>
              </a:ext>
            </a:extLst>
          </p:cNvPr>
          <p:cNvSpPr>
            <a:spLocks noGrp="1"/>
          </p:cNvSpPr>
          <p:nvPr>
            <p:ph type="body" sz="quarter" idx="12" hasCustomPrompt="1"/>
          </p:nvPr>
        </p:nvSpPr>
        <p:spPr>
          <a:xfrm>
            <a:off x="567073"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F112F5F-9231-0914-12D0-91F366503C5F}"/>
              </a:ext>
            </a:extLst>
          </p:cNvPr>
          <p:cNvSpPr>
            <a:spLocks noGrp="1"/>
          </p:cNvSpPr>
          <p:nvPr>
            <p:ph type="title" hasCustomPrompt="1"/>
          </p:nvPr>
        </p:nvSpPr>
        <p:spPr>
          <a:xfrm>
            <a:off x="567073"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EEABD8E5-5A31-AFA6-ABE3-660E80C06692}"/>
              </a:ext>
            </a:extLst>
          </p:cNvPr>
          <p:cNvPicPr>
            <a:picLocks noChangeAspect="1"/>
          </p:cNvPicPr>
          <p:nvPr userDrawn="1"/>
        </p:nvPicPr>
        <p:blipFill>
          <a:blip r:embed="rId2"/>
          <a:stretch>
            <a:fillRect/>
          </a:stretch>
        </p:blipFill>
        <p:spPr>
          <a:xfrm>
            <a:off x="6075931" y="6245225"/>
            <a:ext cx="370800" cy="466344"/>
          </a:xfrm>
          <a:prstGeom prst="rect">
            <a:avLst/>
          </a:prstGeom>
        </p:spPr>
      </p:pic>
    </p:spTree>
    <p:extLst>
      <p:ext uri="{BB962C8B-B14F-4D97-AF65-F5344CB8AC3E}">
        <p14:creationId xmlns:p14="http://schemas.microsoft.com/office/powerpoint/2010/main" val="382291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Text">
    <p:spTree>
      <p:nvGrpSpPr>
        <p:cNvPr id="1" name=""/>
        <p:cNvGrpSpPr/>
        <p:nvPr/>
      </p:nvGrpSpPr>
      <p:grpSpPr>
        <a:xfrm>
          <a:off x="0" y="0"/>
          <a:ext cx="0" cy="0"/>
          <a:chOff x="0" y="0"/>
          <a:chExt cx="0" cy="0"/>
        </a:xfrm>
      </p:grpSpPr>
      <p:sp>
        <p:nvSpPr>
          <p:cNvPr id="5" name="Trim">
            <a:extLst>
              <a:ext uri="{FF2B5EF4-FFF2-40B4-BE49-F238E27FC236}">
                <a16:creationId xmlns:a16="http://schemas.microsoft.com/office/drawing/2014/main" id="{15FF26FD-CC03-0568-927E-F2024D821902}"/>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a:extLst>
              <a:ext uri="{FF2B5EF4-FFF2-40B4-BE49-F238E27FC236}">
                <a16:creationId xmlns:a16="http://schemas.microsoft.com/office/drawing/2014/main" id="{F12F2ADC-3A97-741C-5A9C-AD84FAA74D35}"/>
              </a:ext>
            </a:extLst>
          </p:cNvPr>
          <p:cNvSpPr>
            <a:spLocks noGrp="1"/>
          </p:cNvSpPr>
          <p:nvPr>
            <p:ph type="title" hasCustomPrompt="1"/>
          </p:nvPr>
        </p:nvSpPr>
        <p:spPr>
          <a:xfrm>
            <a:off x="838200" y="365125"/>
            <a:ext cx="10515600"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6" name="Text">
            <a:extLst>
              <a:ext uri="{FF2B5EF4-FFF2-40B4-BE49-F238E27FC236}">
                <a16:creationId xmlns:a16="http://schemas.microsoft.com/office/drawing/2014/main" id="{6523A08F-D6D8-0635-BD5C-39E613158401}"/>
              </a:ext>
            </a:extLst>
          </p:cNvPr>
          <p:cNvSpPr>
            <a:spLocks noGrp="1"/>
          </p:cNvSpPr>
          <p:nvPr>
            <p:ph type="body" sz="quarter" idx="11" hasCustomPrompt="1"/>
          </p:nvPr>
        </p:nvSpPr>
        <p:spPr>
          <a:xfrm>
            <a:off x="838200" y="1511930"/>
            <a:ext cx="10515600"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8068731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ext &amp; Image">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070BD73-3EA6-1194-9944-E3A4574DC81A}"/>
              </a:ext>
            </a:extLst>
          </p:cNvPr>
          <p:cNvSpPr>
            <a:spLocks noGrp="1"/>
          </p:cNvSpPr>
          <p:nvPr>
            <p:ph type="title" hasCustomPrompt="1"/>
          </p:nvPr>
        </p:nvSpPr>
        <p:spPr>
          <a:xfrm>
            <a:off x="838200" y="365126"/>
            <a:ext cx="4771293" cy="784664"/>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8" name="Trim">
            <a:extLst>
              <a:ext uri="{FF2B5EF4-FFF2-40B4-BE49-F238E27FC236}">
                <a16:creationId xmlns:a16="http://schemas.microsoft.com/office/drawing/2014/main" id="{B58BD8CA-8C9E-8767-3C6C-31ED2576EAE6}"/>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89F038CC-94E9-24B4-60FD-06F814999C4A}"/>
              </a:ext>
            </a:extLst>
          </p:cNvPr>
          <p:cNvSpPr>
            <a:spLocks noGrp="1"/>
          </p:cNvSpPr>
          <p:nvPr>
            <p:ph type="body" sz="quarter" idx="11" hasCustomPrompt="1"/>
          </p:nvPr>
        </p:nvSpPr>
        <p:spPr>
          <a:xfrm>
            <a:off x="838200" y="1511930"/>
            <a:ext cx="4772025" cy="4999996"/>
          </a:xfrm>
          <a:prstGeom prst="rect">
            <a:avLst/>
          </a:prstGeom>
        </p:spPr>
        <p:txBody>
          <a:bodyPr/>
          <a:lstStyle>
            <a:lvl1pPr marL="0" indent="0">
              <a:buNone/>
              <a:defRPr sz="2000"/>
            </a:lvl1pPr>
          </a:lstStyle>
          <a:p>
            <a:pPr lvl="0"/>
            <a:r>
              <a:rPr lang="en-GB"/>
              <a:t>Insert text</a:t>
            </a:r>
          </a:p>
        </p:txBody>
      </p:sp>
      <p:sp>
        <p:nvSpPr>
          <p:cNvPr id="2" name="Image Frame">
            <a:extLst>
              <a:ext uri="{FF2B5EF4-FFF2-40B4-BE49-F238E27FC236}">
                <a16:creationId xmlns:a16="http://schemas.microsoft.com/office/drawing/2014/main" id="{EFD8DC31-F94C-3BE8-4D20-82470F1C96BB}"/>
              </a:ext>
            </a:extLst>
          </p:cNvPr>
          <p:cNvSpPr/>
          <p:nvPr userDrawn="1"/>
        </p:nvSpPr>
        <p:spPr>
          <a:xfrm>
            <a:off x="6116320" y="0"/>
            <a:ext cx="607568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93189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Left Block">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2889D4D5-FE49-1724-4711-EDD0222DCFF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a:extLst>
              <a:ext uri="{FF2B5EF4-FFF2-40B4-BE49-F238E27FC236}">
                <a16:creationId xmlns:a16="http://schemas.microsoft.com/office/drawing/2014/main" id="{DD49A407-9FCC-CBE1-5828-1354FD49950E}"/>
              </a:ext>
            </a:extLst>
          </p:cNvPr>
          <p:cNvSpPr>
            <a:spLocks noGrp="1"/>
          </p:cNvSpPr>
          <p:nvPr>
            <p:ph type="body" sz="quarter" idx="10" hasCustomPrompt="1"/>
          </p:nvPr>
        </p:nvSpPr>
        <p:spPr>
          <a:xfrm>
            <a:off x="245074" y="293688"/>
            <a:ext cx="2590201" cy="2659062"/>
          </a:xfrm>
          <a:prstGeom prst="rect">
            <a:avLst/>
          </a:prstGeom>
        </p:spPr>
        <p:txBody>
          <a:bodyPr/>
          <a:lstStyle>
            <a:lvl1pPr marL="0" indent="0" algn="l">
              <a:buNone/>
              <a:defRPr sz="2000"/>
            </a:lvl1pPr>
          </a:lstStyle>
          <a:p>
            <a:pPr lvl="0"/>
            <a:r>
              <a:rPr lang="en-US" dirty="0"/>
              <a:t>Insert text</a:t>
            </a:r>
            <a:endParaRPr lang="en-GB" dirty="0"/>
          </a:p>
        </p:txBody>
      </p:sp>
      <p:sp>
        <p:nvSpPr>
          <p:cNvPr id="10" name="Image">
            <a:extLst>
              <a:ext uri="{FF2B5EF4-FFF2-40B4-BE49-F238E27FC236}">
                <a16:creationId xmlns:a16="http://schemas.microsoft.com/office/drawing/2014/main" id="{DBF8EDD1-CC82-1E9D-0651-0154E6F940B9}"/>
              </a:ext>
            </a:extLst>
          </p:cNvPr>
          <p:cNvSpPr>
            <a:spLocks noGrp="1"/>
          </p:cNvSpPr>
          <p:nvPr>
            <p:ph sz="quarter" idx="11" hasCustomPrompt="1"/>
          </p:nvPr>
        </p:nvSpPr>
        <p:spPr>
          <a:xfrm>
            <a:off x="658813" y="4405313"/>
            <a:ext cx="1720850" cy="1730375"/>
          </a:xfrm>
          <a:prstGeom prst="rect">
            <a:avLst/>
          </a:prstGeom>
        </p:spPr>
        <p:txBody>
          <a:bodyPr/>
          <a:lstStyle>
            <a:lvl1pPr marL="0" indent="0" algn="ctr">
              <a:buNone/>
              <a:defRPr sz="2000"/>
            </a:lvl1pPr>
          </a:lstStyle>
          <a:p>
            <a:pPr lvl="0"/>
            <a:r>
              <a:rPr lang="en-GB"/>
              <a:t>Insert image</a:t>
            </a:r>
          </a:p>
        </p:txBody>
      </p:sp>
      <p:sp>
        <p:nvSpPr>
          <p:cNvPr id="2" name="Title">
            <a:extLst>
              <a:ext uri="{FF2B5EF4-FFF2-40B4-BE49-F238E27FC236}">
                <a16:creationId xmlns:a16="http://schemas.microsoft.com/office/drawing/2014/main" id="{C90D4273-2C9C-AEF3-619A-3262BD48505F}"/>
              </a:ext>
            </a:extLst>
          </p:cNvPr>
          <p:cNvSpPr>
            <a:spLocks noGrp="1"/>
          </p:cNvSpPr>
          <p:nvPr>
            <p:ph type="title" hasCustomPrompt="1"/>
          </p:nvPr>
        </p:nvSpPr>
        <p:spPr>
          <a:xfrm>
            <a:off x="3567065" y="365125"/>
            <a:ext cx="7786734"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3" name="Text">
            <a:extLst>
              <a:ext uri="{FF2B5EF4-FFF2-40B4-BE49-F238E27FC236}">
                <a16:creationId xmlns:a16="http://schemas.microsoft.com/office/drawing/2014/main" id="{EB30C912-7349-99C9-7BB4-13B92C1F9085}"/>
              </a:ext>
            </a:extLst>
          </p:cNvPr>
          <p:cNvSpPr>
            <a:spLocks noGrp="1"/>
          </p:cNvSpPr>
          <p:nvPr>
            <p:ph type="body" sz="quarter" idx="12" hasCustomPrompt="1"/>
          </p:nvPr>
        </p:nvSpPr>
        <p:spPr>
          <a:xfrm>
            <a:off x="3567065" y="1511930"/>
            <a:ext cx="7786734"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38250205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rogression">
    <p:spTree>
      <p:nvGrpSpPr>
        <p:cNvPr id="1" name=""/>
        <p:cNvGrpSpPr/>
        <p:nvPr/>
      </p:nvGrpSpPr>
      <p:grpSpPr>
        <a:xfrm>
          <a:off x="0" y="0"/>
          <a:ext cx="0" cy="0"/>
          <a:chOff x="0" y="0"/>
          <a:chExt cx="0" cy="0"/>
        </a:xfrm>
      </p:grpSpPr>
      <p:sp>
        <p:nvSpPr>
          <p:cNvPr id="9" name="Block 4">
            <a:extLst>
              <a:ext uri="{FF2B5EF4-FFF2-40B4-BE49-F238E27FC236}">
                <a16:creationId xmlns:a16="http://schemas.microsoft.com/office/drawing/2014/main" id="{68535C6B-90BA-3D14-0A25-AF68FFAEB13D}"/>
              </a:ext>
            </a:extLst>
          </p:cNvPr>
          <p:cNvSpPr>
            <a:spLocks/>
          </p:cNvSpPr>
          <p:nvPr/>
        </p:nvSpPr>
        <p:spPr>
          <a:xfrm>
            <a:off x="9142801" y="0"/>
            <a:ext cx="3049200" cy="6858000"/>
          </a:xfrm>
          <a:prstGeom prst="rect">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mage 4">
            <a:extLst>
              <a:ext uri="{FF2B5EF4-FFF2-40B4-BE49-F238E27FC236}">
                <a16:creationId xmlns:a16="http://schemas.microsoft.com/office/drawing/2014/main" id="{8D8AB2B2-4AD7-52D4-3551-F0536B74B3E8}"/>
              </a:ext>
            </a:extLst>
          </p:cNvPr>
          <p:cNvSpPr>
            <a:spLocks noGrp="1"/>
          </p:cNvSpPr>
          <p:nvPr>
            <p:ph sz="quarter" idx="32" hasCustomPrompt="1"/>
          </p:nvPr>
        </p:nvSpPr>
        <p:spPr>
          <a:xfrm>
            <a:off x="9828847" y="4397268"/>
            <a:ext cx="1742400" cy="1741488"/>
          </a:xfrm>
          <a:prstGeom prst="rect">
            <a:avLst/>
          </a:prstGeom>
        </p:spPr>
        <p:txBody>
          <a:bodyPr/>
          <a:lstStyle>
            <a:lvl1pPr marL="0" indent="0">
              <a:buNone/>
              <a:defRPr sz="2000"/>
            </a:lvl1pPr>
          </a:lstStyle>
          <a:p>
            <a:pPr lvl="0"/>
            <a:r>
              <a:rPr lang="en-GB"/>
              <a:t>Icon...</a:t>
            </a:r>
          </a:p>
        </p:txBody>
      </p:sp>
      <p:sp>
        <p:nvSpPr>
          <p:cNvPr id="21" name="Text 4">
            <a:extLst>
              <a:ext uri="{FF2B5EF4-FFF2-40B4-BE49-F238E27FC236}">
                <a16:creationId xmlns:a16="http://schemas.microsoft.com/office/drawing/2014/main" id="{69D332FD-2403-4AC7-8598-8BA7B50228B2}"/>
              </a:ext>
            </a:extLst>
          </p:cNvPr>
          <p:cNvSpPr>
            <a:spLocks noGrp="1"/>
          </p:cNvSpPr>
          <p:nvPr>
            <p:ph type="body" sz="quarter" idx="34" hasCustomPrompt="1"/>
          </p:nvPr>
        </p:nvSpPr>
        <p:spPr>
          <a:xfrm>
            <a:off x="9411358" y="884236"/>
            <a:ext cx="2512088" cy="3286125"/>
          </a:xfrm>
          <a:prstGeom prst="rect">
            <a:avLst/>
          </a:prstGeom>
        </p:spPr>
        <p:txBody>
          <a:bodyPr/>
          <a:lstStyle>
            <a:lvl1pPr marL="0" indent="0">
              <a:buNone/>
              <a:defRPr sz="2000"/>
            </a:lvl1pPr>
          </a:lstStyle>
          <a:p>
            <a:pPr lvl="0"/>
            <a:r>
              <a:rPr lang="en-GB"/>
              <a:t>Body</a:t>
            </a:r>
          </a:p>
        </p:txBody>
      </p:sp>
      <p:sp>
        <p:nvSpPr>
          <p:cNvPr id="20" name="Title 4">
            <a:extLst>
              <a:ext uri="{FF2B5EF4-FFF2-40B4-BE49-F238E27FC236}">
                <a16:creationId xmlns:a16="http://schemas.microsoft.com/office/drawing/2014/main" id="{8033A518-ECB4-2DD8-084E-0F726B0F4E1C}"/>
              </a:ext>
            </a:extLst>
          </p:cNvPr>
          <p:cNvSpPr>
            <a:spLocks noGrp="1"/>
          </p:cNvSpPr>
          <p:nvPr>
            <p:ph type="body" sz="quarter" idx="33" hasCustomPrompt="1"/>
          </p:nvPr>
        </p:nvSpPr>
        <p:spPr>
          <a:xfrm>
            <a:off x="9411357"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8" name="Block 3">
            <a:extLst>
              <a:ext uri="{FF2B5EF4-FFF2-40B4-BE49-F238E27FC236}">
                <a16:creationId xmlns:a16="http://schemas.microsoft.com/office/drawing/2014/main" id="{D8025E56-429A-4D30-CF15-308649131809}"/>
              </a:ext>
            </a:extLst>
          </p:cNvPr>
          <p:cNvSpPr>
            <a:spLocks/>
          </p:cNvSpPr>
          <p:nvPr userDrawn="1"/>
        </p:nvSpPr>
        <p:spPr>
          <a:xfrm>
            <a:off x="6093602" y="0"/>
            <a:ext cx="3049200" cy="6858000"/>
          </a:xfrm>
          <a:prstGeom prst="rect">
            <a:avLst/>
          </a:prstGeom>
          <a:solidFill>
            <a:schemeClr val="tx2">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mage 3">
            <a:extLst>
              <a:ext uri="{FF2B5EF4-FFF2-40B4-BE49-F238E27FC236}">
                <a16:creationId xmlns:a16="http://schemas.microsoft.com/office/drawing/2014/main" id="{4D5F8CDE-6793-FCFD-2117-4C4669B3C674}"/>
              </a:ext>
            </a:extLst>
          </p:cNvPr>
          <p:cNvSpPr>
            <a:spLocks noGrp="1"/>
          </p:cNvSpPr>
          <p:nvPr>
            <p:ph sz="quarter" idx="29" hasCustomPrompt="1"/>
          </p:nvPr>
        </p:nvSpPr>
        <p:spPr>
          <a:xfrm>
            <a:off x="6768843" y="4397268"/>
            <a:ext cx="1742400" cy="1741488"/>
          </a:xfrm>
          <a:prstGeom prst="rect">
            <a:avLst/>
          </a:prstGeom>
        </p:spPr>
        <p:txBody>
          <a:bodyPr/>
          <a:lstStyle>
            <a:lvl1pPr marL="0" indent="0">
              <a:buNone/>
              <a:defRPr sz="2000"/>
            </a:lvl1pPr>
          </a:lstStyle>
          <a:p>
            <a:pPr lvl="0"/>
            <a:r>
              <a:rPr lang="en-GB"/>
              <a:t>Icon...</a:t>
            </a:r>
          </a:p>
        </p:txBody>
      </p:sp>
      <p:sp>
        <p:nvSpPr>
          <p:cNvPr id="18" name="Text 3">
            <a:extLst>
              <a:ext uri="{FF2B5EF4-FFF2-40B4-BE49-F238E27FC236}">
                <a16:creationId xmlns:a16="http://schemas.microsoft.com/office/drawing/2014/main" id="{495949CC-2A94-443A-DB10-C97035E718CC}"/>
              </a:ext>
            </a:extLst>
          </p:cNvPr>
          <p:cNvSpPr>
            <a:spLocks noGrp="1"/>
          </p:cNvSpPr>
          <p:nvPr>
            <p:ph type="body" sz="quarter" idx="31" hasCustomPrompt="1"/>
          </p:nvPr>
        </p:nvSpPr>
        <p:spPr>
          <a:xfrm>
            <a:off x="6351354" y="884236"/>
            <a:ext cx="2512088" cy="3286125"/>
          </a:xfrm>
          <a:prstGeom prst="rect">
            <a:avLst/>
          </a:prstGeom>
        </p:spPr>
        <p:txBody>
          <a:bodyPr/>
          <a:lstStyle>
            <a:lvl1pPr marL="0" indent="0">
              <a:buNone/>
              <a:defRPr sz="2000"/>
            </a:lvl1pPr>
          </a:lstStyle>
          <a:p>
            <a:pPr lvl="0"/>
            <a:r>
              <a:rPr lang="en-GB"/>
              <a:t>Body</a:t>
            </a:r>
          </a:p>
        </p:txBody>
      </p:sp>
      <p:sp>
        <p:nvSpPr>
          <p:cNvPr id="17" name="Title 3">
            <a:extLst>
              <a:ext uri="{FF2B5EF4-FFF2-40B4-BE49-F238E27FC236}">
                <a16:creationId xmlns:a16="http://schemas.microsoft.com/office/drawing/2014/main" id="{77F8B4B4-4087-5FAE-E034-95E21FD73FE7}"/>
              </a:ext>
            </a:extLst>
          </p:cNvPr>
          <p:cNvSpPr>
            <a:spLocks noGrp="1"/>
          </p:cNvSpPr>
          <p:nvPr>
            <p:ph type="body" sz="quarter" idx="30" hasCustomPrompt="1"/>
          </p:nvPr>
        </p:nvSpPr>
        <p:spPr>
          <a:xfrm>
            <a:off x="6351353"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7" name="Block 2">
            <a:extLst>
              <a:ext uri="{FF2B5EF4-FFF2-40B4-BE49-F238E27FC236}">
                <a16:creationId xmlns:a16="http://schemas.microsoft.com/office/drawing/2014/main" id="{42765338-E825-8247-13CF-8945C88359B5}"/>
              </a:ext>
            </a:extLst>
          </p:cNvPr>
          <p:cNvSpPr>
            <a:spLocks/>
          </p:cNvSpPr>
          <p:nvPr/>
        </p:nvSpPr>
        <p:spPr>
          <a:xfrm>
            <a:off x="3049199" y="0"/>
            <a:ext cx="3049200" cy="6858000"/>
          </a:xfrm>
          <a:prstGeom prst="rect">
            <a:avLst/>
          </a:prstGeom>
          <a:solidFill>
            <a:schemeClr val="tx2">
              <a:lumMod val="60000"/>
              <a:lumOff val="4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2">
            <a:extLst>
              <a:ext uri="{FF2B5EF4-FFF2-40B4-BE49-F238E27FC236}">
                <a16:creationId xmlns:a16="http://schemas.microsoft.com/office/drawing/2014/main" id="{F818BB13-770A-5875-BDCF-761C294CA279}"/>
              </a:ext>
            </a:extLst>
          </p:cNvPr>
          <p:cNvSpPr>
            <a:spLocks noGrp="1"/>
          </p:cNvSpPr>
          <p:nvPr>
            <p:ph sz="quarter" idx="26" hasCustomPrompt="1"/>
          </p:nvPr>
        </p:nvSpPr>
        <p:spPr>
          <a:xfrm>
            <a:off x="3724442" y="4397268"/>
            <a:ext cx="1742400" cy="1741488"/>
          </a:xfrm>
          <a:prstGeom prst="rect">
            <a:avLst/>
          </a:prstGeom>
        </p:spPr>
        <p:txBody>
          <a:bodyPr/>
          <a:lstStyle>
            <a:lvl1pPr marL="0" indent="0">
              <a:buNone/>
              <a:defRPr sz="2000"/>
            </a:lvl1pPr>
          </a:lstStyle>
          <a:p>
            <a:pPr lvl="0"/>
            <a:r>
              <a:rPr lang="en-GB"/>
              <a:t>Icon...</a:t>
            </a:r>
          </a:p>
        </p:txBody>
      </p:sp>
      <p:sp>
        <p:nvSpPr>
          <p:cNvPr id="12" name="Text 2">
            <a:extLst>
              <a:ext uri="{FF2B5EF4-FFF2-40B4-BE49-F238E27FC236}">
                <a16:creationId xmlns:a16="http://schemas.microsoft.com/office/drawing/2014/main" id="{0D24FF3B-1FBA-90FD-E4E8-48554EE2B44B}"/>
              </a:ext>
            </a:extLst>
          </p:cNvPr>
          <p:cNvSpPr>
            <a:spLocks noGrp="1"/>
          </p:cNvSpPr>
          <p:nvPr>
            <p:ph type="body" sz="quarter" idx="28" hasCustomPrompt="1"/>
          </p:nvPr>
        </p:nvSpPr>
        <p:spPr>
          <a:xfrm>
            <a:off x="3306953" y="884236"/>
            <a:ext cx="2512088" cy="3286125"/>
          </a:xfrm>
          <a:prstGeom prst="rect">
            <a:avLst/>
          </a:prstGeom>
        </p:spPr>
        <p:txBody>
          <a:bodyPr/>
          <a:lstStyle>
            <a:lvl1pPr marL="0" indent="0">
              <a:buNone/>
              <a:defRPr sz="2000"/>
            </a:lvl1pPr>
          </a:lstStyle>
          <a:p>
            <a:pPr lvl="0"/>
            <a:r>
              <a:rPr lang="en-GB"/>
              <a:t>Body</a:t>
            </a:r>
          </a:p>
        </p:txBody>
      </p:sp>
      <p:sp>
        <p:nvSpPr>
          <p:cNvPr id="11" name="Title 2">
            <a:extLst>
              <a:ext uri="{FF2B5EF4-FFF2-40B4-BE49-F238E27FC236}">
                <a16:creationId xmlns:a16="http://schemas.microsoft.com/office/drawing/2014/main" id="{FAF7E38D-112D-9A77-77DA-773F5750B64B}"/>
              </a:ext>
            </a:extLst>
          </p:cNvPr>
          <p:cNvSpPr>
            <a:spLocks noGrp="1"/>
          </p:cNvSpPr>
          <p:nvPr>
            <p:ph type="body" sz="quarter" idx="27" hasCustomPrompt="1"/>
          </p:nvPr>
        </p:nvSpPr>
        <p:spPr>
          <a:xfrm>
            <a:off x="3306952"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6" name="Block 1">
            <a:extLst>
              <a:ext uri="{FF2B5EF4-FFF2-40B4-BE49-F238E27FC236}">
                <a16:creationId xmlns:a16="http://schemas.microsoft.com/office/drawing/2014/main" id="{79548AFF-DA47-DF48-BEDE-10AB1F1D72B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mage 1">
            <a:extLst>
              <a:ext uri="{FF2B5EF4-FFF2-40B4-BE49-F238E27FC236}">
                <a16:creationId xmlns:a16="http://schemas.microsoft.com/office/drawing/2014/main" id="{A40E94CF-BB6E-9B42-7EFE-60DC02AF8FBB}"/>
              </a:ext>
            </a:extLst>
          </p:cNvPr>
          <p:cNvSpPr>
            <a:spLocks noGrp="1"/>
          </p:cNvSpPr>
          <p:nvPr userDrawn="1">
            <p:ph sz="quarter" idx="14" hasCustomPrompt="1"/>
          </p:nvPr>
        </p:nvSpPr>
        <p:spPr>
          <a:xfrm>
            <a:off x="648602" y="4397270"/>
            <a:ext cx="1742400" cy="1741488"/>
          </a:xfrm>
          <a:prstGeom prst="rect">
            <a:avLst/>
          </a:prstGeom>
        </p:spPr>
        <p:txBody>
          <a:bodyPr/>
          <a:lstStyle>
            <a:lvl1pPr marL="0" indent="0">
              <a:buNone/>
              <a:defRPr sz="2000"/>
            </a:lvl1pPr>
          </a:lstStyle>
          <a:p>
            <a:pPr lvl="0"/>
            <a:r>
              <a:rPr lang="en-GB"/>
              <a:t>Icon...</a:t>
            </a:r>
          </a:p>
        </p:txBody>
      </p:sp>
      <p:sp>
        <p:nvSpPr>
          <p:cNvPr id="50" name="Text 1">
            <a:extLst>
              <a:ext uri="{FF2B5EF4-FFF2-40B4-BE49-F238E27FC236}">
                <a16:creationId xmlns:a16="http://schemas.microsoft.com/office/drawing/2014/main" id="{34EEF874-632E-0EBC-5F6E-3250076CDFEB}"/>
              </a:ext>
            </a:extLst>
          </p:cNvPr>
          <p:cNvSpPr>
            <a:spLocks noGrp="1"/>
          </p:cNvSpPr>
          <p:nvPr userDrawn="1">
            <p:ph type="body" sz="quarter" idx="19" hasCustomPrompt="1"/>
          </p:nvPr>
        </p:nvSpPr>
        <p:spPr>
          <a:xfrm>
            <a:off x="231113" y="884238"/>
            <a:ext cx="2512088" cy="3286125"/>
          </a:xfrm>
          <a:prstGeom prst="rect">
            <a:avLst/>
          </a:prstGeom>
        </p:spPr>
        <p:txBody>
          <a:bodyPr/>
          <a:lstStyle>
            <a:lvl1pPr marL="0" indent="0">
              <a:buNone/>
              <a:defRPr sz="2000"/>
            </a:lvl1pPr>
          </a:lstStyle>
          <a:p>
            <a:pPr lvl="0"/>
            <a:r>
              <a:rPr lang="en-GB"/>
              <a:t>Body</a:t>
            </a:r>
          </a:p>
        </p:txBody>
      </p:sp>
      <p:sp>
        <p:nvSpPr>
          <p:cNvPr id="48" name="Title 1">
            <a:extLst>
              <a:ext uri="{FF2B5EF4-FFF2-40B4-BE49-F238E27FC236}">
                <a16:creationId xmlns:a16="http://schemas.microsoft.com/office/drawing/2014/main" id="{7BE02702-E456-DA8C-F58D-73EA9E07C55B}"/>
              </a:ext>
            </a:extLst>
          </p:cNvPr>
          <p:cNvSpPr>
            <a:spLocks noGrp="1"/>
          </p:cNvSpPr>
          <p:nvPr userDrawn="1">
            <p:ph type="body" sz="quarter" idx="18" hasCustomPrompt="1"/>
          </p:nvPr>
        </p:nvSpPr>
        <p:spPr>
          <a:xfrm>
            <a:off x="231112" y="220663"/>
            <a:ext cx="2512088" cy="498475"/>
          </a:xfrm>
          <a:prstGeom prst="rect">
            <a:avLst/>
          </a:prstGeom>
        </p:spPr>
        <p:txBody>
          <a:bodyPr/>
          <a:lstStyle>
            <a:lvl1pPr marL="0" indent="0">
              <a:buNone/>
              <a:defRPr sz="2400">
                <a:latin typeface="+mj-lt"/>
              </a:defRPr>
            </a:lvl1pPr>
          </a:lstStyle>
          <a:p>
            <a:pPr lvl="0"/>
            <a:r>
              <a:rPr lang="en-US"/>
              <a:t>Title</a:t>
            </a:r>
            <a:endParaRPr lang="en-GB"/>
          </a:p>
        </p:txBody>
      </p:sp>
    </p:spTree>
    <p:extLst>
      <p:ext uri="{BB962C8B-B14F-4D97-AF65-F5344CB8AC3E}">
        <p14:creationId xmlns:p14="http://schemas.microsoft.com/office/powerpoint/2010/main" val="28034368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AFF3ECB-C40E-2505-BF53-84C64D3B6F60}"/>
              </a:ext>
            </a:extLst>
          </p:cNvPr>
          <p:cNvSpPr/>
          <p:nvPr userDrawn="1"/>
        </p:nvSpPr>
        <p:spPr>
          <a:xfrm>
            <a:off x="0" y="-1"/>
            <a:ext cx="12192000" cy="56043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760871F8-A71A-57F7-E270-3F39E2CB3959}"/>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solidFill>
                  <a:schemeClr val="bg1"/>
                </a:solidFill>
                <a:latin typeface="+mj-lt"/>
              </a:defRPr>
            </a:lvl1pPr>
          </a:lstStyle>
          <a:p>
            <a:pPr lvl="0"/>
            <a:r>
              <a:rPr lang="en-US"/>
              <a:t>TITLE</a:t>
            </a:r>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solidFill>
                  <a:schemeClr val="bg1"/>
                </a:solidFill>
                <a:latin typeface="+mn-lt"/>
              </a:defRPr>
            </a:lvl1pPr>
          </a:lstStyle>
          <a:p>
            <a:pPr lvl="0"/>
            <a:r>
              <a:rPr lang="en-US"/>
              <a:t>Subtitle</a:t>
            </a:r>
          </a:p>
        </p:txBody>
      </p:sp>
      <p:pic>
        <p:nvPicPr>
          <p:cNvPr id="5" name="YE Logo">
            <a:extLst>
              <a:ext uri="{FF2B5EF4-FFF2-40B4-BE49-F238E27FC236}">
                <a16:creationId xmlns:a16="http://schemas.microsoft.com/office/drawing/2014/main" id="{4B5267C0-AE45-397E-9551-7B2A68AD8E9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373784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39C382-4603-EC78-5F02-9BA6A611F4C0}"/>
              </a:ext>
            </a:extLst>
          </p:cNvPr>
          <p:cNvSpPr>
            <a:spLocks/>
          </p:cNvSpPr>
          <p:nvPr userDrawn="1"/>
        </p:nvSpPr>
        <p:spPr>
          <a:xfrm>
            <a:off x="0" y="-1"/>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1733441" y="2292075"/>
            <a:ext cx="8725117" cy="914400"/>
          </a:xfrm>
          <a:prstGeom prst="rect">
            <a:avLst/>
          </a:prstGeom>
        </p:spPr>
        <p:txBody>
          <a:bodyPr anchor="ctr"/>
          <a:lstStyle>
            <a:lvl1pPr marL="0" indent="0" algn="ctr">
              <a:buNone/>
              <a:defRPr sz="2000" i="0">
                <a:solidFill>
                  <a:schemeClr val="tx1"/>
                </a:solidFill>
                <a:latin typeface="+mn-lt"/>
              </a:defRPr>
            </a:lvl1pPr>
          </a:lstStyle>
          <a:p>
            <a:pPr lvl="0"/>
            <a:r>
              <a:rPr lang="en-US"/>
              <a:t>Blurb</a:t>
            </a:r>
          </a:p>
        </p:txBody>
      </p:sp>
      <p:sp>
        <p:nvSpPr>
          <p:cNvPr id="3" name="QR Code">
            <a:extLst>
              <a:ext uri="{FF2B5EF4-FFF2-40B4-BE49-F238E27FC236}">
                <a16:creationId xmlns:a16="http://schemas.microsoft.com/office/drawing/2014/main" id="{854E0EEB-7986-2362-B8F7-A6F01B3E7F7F}"/>
              </a:ext>
            </a:extLst>
          </p:cNvPr>
          <p:cNvSpPr>
            <a:spLocks noGrp="1" noRot="1" noMove="1" noResize="1" noEditPoints="1" noAdjustHandles="1" noChangeArrowheads="1" noChangeShapeType="1"/>
          </p:cNvSpPr>
          <p:nvPr>
            <p:ph type="pic" sz="quarter" idx="12" hasCustomPrompt="1"/>
          </p:nvPr>
        </p:nvSpPr>
        <p:spPr>
          <a:xfrm>
            <a:off x="5354096" y="3611955"/>
            <a:ext cx="1483806" cy="1483806"/>
          </a:xfrm>
          <a:prstGeom prst="rect">
            <a:avLst/>
          </a:prstGeom>
        </p:spPr>
        <p:txBody>
          <a:bodyPr/>
          <a:lstStyle>
            <a:lvl1pPr marL="0" indent="0" algn="ctr">
              <a:buNone/>
              <a:defRPr sz="2000"/>
            </a:lvl1pPr>
          </a:lstStyle>
          <a:p>
            <a:r>
              <a:rPr lang="en-GB"/>
              <a:t>QR Code</a:t>
            </a:r>
          </a:p>
        </p:txBody>
      </p:sp>
      <p:pic>
        <p:nvPicPr>
          <p:cNvPr id="5" name="Arrow" descr="Arrow: Rotate right with solid fill">
            <a:extLst>
              <a:ext uri="{FF2B5EF4-FFF2-40B4-BE49-F238E27FC236}">
                <a16:creationId xmlns:a16="http://schemas.microsoft.com/office/drawing/2014/main" id="{212A8467-172B-6197-4451-11B2967CDBE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96202" y="3361335"/>
            <a:ext cx="914400" cy="914400"/>
          </a:xfrm>
          <a:prstGeom prst="rect">
            <a:avLst/>
          </a:prstGeom>
        </p:spPr>
      </p:pic>
      <p:sp>
        <p:nvSpPr>
          <p:cNvPr id="11" name="Title">
            <a:extLst>
              <a:ext uri="{FF2B5EF4-FFF2-40B4-BE49-F238E27FC236}">
                <a16:creationId xmlns:a16="http://schemas.microsoft.com/office/drawing/2014/main" id="{3552977B-31EE-47AE-2E34-65E984534C5B}"/>
              </a:ext>
            </a:extLst>
          </p:cNvPr>
          <p:cNvSpPr>
            <a:spLocks noGrp="1"/>
          </p:cNvSpPr>
          <p:nvPr>
            <p:ph type="body" sz="quarter" idx="10" hasCustomPrompt="1"/>
          </p:nvPr>
        </p:nvSpPr>
        <p:spPr>
          <a:xfrm>
            <a:off x="1733441" y="881428"/>
            <a:ext cx="8725117" cy="1255787"/>
          </a:xfrm>
          <a:prstGeom prst="rect">
            <a:avLst/>
          </a:prstGeom>
        </p:spPr>
        <p:txBody>
          <a:bodyPr/>
          <a:lstStyle>
            <a:lvl1pPr marL="0" indent="0" algn="ctr">
              <a:buNone/>
              <a:defRPr sz="6000" b="1" i="0">
                <a:solidFill>
                  <a:schemeClr val="tx1"/>
                </a:solidFill>
                <a:latin typeface="+mj-lt"/>
              </a:defRPr>
            </a:lvl1pPr>
          </a:lstStyle>
          <a:p>
            <a:pPr lvl="0"/>
            <a:r>
              <a:rPr lang="en-US"/>
              <a:t>CALL TO ACTION</a:t>
            </a:r>
          </a:p>
        </p:txBody>
      </p:sp>
      <p:pic>
        <p:nvPicPr>
          <p:cNvPr id="6" name="YE Logo">
            <a:extLst>
              <a:ext uri="{FF2B5EF4-FFF2-40B4-BE49-F238E27FC236}">
                <a16:creationId xmlns:a16="http://schemas.microsoft.com/office/drawing/2014/main" id="{933A2CA0-65A5-D0AC-C392-5DAC681C939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Tree>
    <p:extLst>
      <p:ext uri="{BB962C8B-B14F-4D97-AF65-F5344CB8AC3E}">
        <p14:creationId xmlns:p14="http://schemas.microsoft.com/office/powerpoint/2010/main" val="88990298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1C4AFF-20A5-9241-88EE-8A8E31EF0E0B}"/>
              </a:ext>
            </a:extLst>
          </p:cNvPr>
          <p:cNvSpPr/>
          <p:nvPr userDrawn="1"/>
        </p:nvSpPr>
        <p:spPr>
          <a:xfrm>
            <a:off x="0" y="0"/>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Social Media Block">
            <a:extLst>
              <a:ext uri="{FF2B5EF4-FFF2-40B4-BE49-F238E27FC236}">
                <a16:creationId xmlns:a16="http://schemas.microsoft.com/office/drawing/2014/main" id="{90A1717A-5BD6-EEB8-320B-C4E114FAAE27}"/>
              </a:ext>
            </a:extLst>
          </p:cNvPr>
          <p:cNvGrpSpPr>
            <a:grpSpLocks noGrp="1" noUngrp="1" noRot="1" noMove="1" noResize="1"/>
          </p:cNvGrpSpPr>
          <p:nvPr userDrawn="1"/>
        </p:nvGrpSpPr>
        <p:grpSpPr>
          <a:xfrm>
            <a:off x="6767624" y="1690688"/>
            <a:ext cx="3984676" cy="2737962"/>
            <a:chOff x="6767624" y="1690688"/>
            <a:chExt cx="3984676" cy="2737962"/>
          </a:xfrm>
        </p:grpSpPr>
        <p:sp>
          <p:nvSpPr>
            <p:cNvPr id="23" name="Facebook">
              <a:extLst>
                <a:ext uri="{FF2B5EF4-FFF2-40B4-BE49-F238E27FC236}">
                  <a16:creationId xmlns:a16="http://schemas.microsoft.com/office/drawing/2014/main" id="{87405F54-1B83-FF68-6610-FD148F78CF5B}"/>
                </a:ext>
              </a:extLst>
            </p:cNvPr>
            <p:cNvSpPr txBox="1">
              <a:spLocks noGrp="1" noRot="1" noMove="1" noResize="1" noEditPoints="1" noAdjustHandles="1" noChangeArrowheads="1" noChangeShapeType="1"/>
            </p:cNvSpPr>
            <p:nvPr userDrawn="1"/>
          </p:nvSpPr>
          <p:spPr>
            <a:xfrm>
              <a:off x="7242824" y="1789684"/>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16" name="Facebook Logo" descr="A black letter f in a white circle&#10;&#10;Description automatically generated">
              <a:extLst>
                <a:ext uri="{FF2B5EF4-FFF2-40B4-BE49-F238E27FC236}">
                  <a16:creationId xmlns:a16="http://schemas.microsoft.com/office/drawing/2014/main" id="{130DDC43-9B72-F29D-3611-B8336BDB9DC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770672" y="1690688"/>
              <a:ext cx="475655" cy="475655"/>
            </a:xfrm>
            <a:prstGeom prst="rect">
              <a:avLst/>
            </a:prstGeom>
          </p:spPr>
        </p:pic>
        <p:sp>
          <p:nvSpPr>
            <p:cNvPr id="24" name="X">
              <a:extLst>
                <a:ext uri="{FF2B5EF4-FFF2-40B4-BE49-F238E27FC236}">
                  <a16:creationId xmlns:a16="http://schemas.microsoft.com/office/drawing/2014/main" id="{B97DBB49-E309-2727-1F9A-E45A938BB924}"/>
                </a:ext>
              </a:extLst>
            </p:cNvPr>
            <p:cNvSpPr txBox="1">
              <a:spLocks noGrp="1" noRot="1" noMove="1" noResize="1" noEditPoints="1" noAdjustHandles="1" noChangeArrowheads="1" noChangeShapeType="1"/>
            </p:cNvSpPr>
            <p:nvPr userDrawn="1"/>
          </p:nvSpPr>
          <p:spPr>
            <a:xfrm>
              <a:off x="7242824" y="2894016"/>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7" name="X Logo" descr="A black and white logo&#10;&#10;Description automatically generated">
              <a:extLst>
                <a:ext uri="{FF2B5EF4-FFF2-40B4-BE49-F238E27FC236}">
                  <a16:creationId xmlns:a16="http://schemas.microsoft.com/office/drawing/2014/main" id="{D04463B1-1721-E814-5C3D-BEFD908C4B2E}"/>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67624" y="2840075"/>
              <a:ext cx="475655" cy="475655"/>
            </a:xfrm>
            <a:prstGeom prst="rect">
              <a:avLst/>
            </a:prstGeom>
          </p:spPr>
        </p:pic>
        <p:sp>
          <p:nvSpPr>
            <p:cNvPr id="25" name="Instagram">
              <a:extLst>
                <a:ext uri="{FF2B5EF4-FFF2-40B4-BE49-F238E27FC236}">
                  <a16:creationId xmlns:a16="http://schemas.microsoft.com/office/drawing/2014/main" id="{1AFC1BA7-C8B1-6041-2175-1C51939E3795}"/>
                </a:ext>
              </a:extLst>
            </p:cNvPr>
            <p:cNvSpPr txBox="1">
              <a:spLocks noGrp="1" noRot="1" noMove="1" noResize="1" noEditPoints="1" noAdjustHandles="1" noChangeArrowheads="1" noChangeShapeType="1"/>
            </p:cNvSpPr>
            <p:nvPr userDrawn="1"/>
          </p:nvSpPr>
          <p:spPr>
            <a:xfrm>
              <a:off x="7242824" y="3439707"/>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@youngenterpriseuk</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8" name="Instagram Logo" descr="A logo of a camera&#10;&#10;Description automatically generated">
              <a:extLst>
                <a:ext uri="{FF2B5EF4-FFF2-40B4-BE49-F238E27FC236}">
                  <a16:creationId xmlns:a16="http://schemas.microsoft.com/office/drawing/2014/main" id="{E7119933-39D9-E3E2-73BB-947B1C1A841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6767624" y="3396990"/>
              <a:ext cx="475200" cy="475200"/>
            </a:xfrm>
            <a:prstGeom prst="rect">
              <a:avLst/>
            </a:prstGeom>
          </p:spPr>
        </p:pic>
        <p:sp>
          <p:nvSpPr>
            <p:cNvPr id="26" name="TikTok">
              <a:extLst>
                <a:ext uri="{FF2B5EF4-FFF2-40B4-BE49-F238E27FC236}">
                  <a16:creationId xmlns:a16="http://schemas.microsoft.com/office/drawing/2014/main" id="{40DB099A-15BD-E31B-A22B-9797F0FFEA51}"/>
                </a:ext>
              </a:extLst>
            </p:cNvPr>
            <p:cNvSpPr txBox="1">
              <a:spLocks noGrp="1" noRot="1" noMove="1" noResize="1" noEditPoints="1" noAdjustHandles="1" noChangeArrowheads="1" noChangeShapeType="1"/>
            </p:cNvSpPr>
            <p:nvPr userDrawn="1"/>
          </p:nvSpPr>
          <p:spPr>
            <a:xfrm>
              <a:off x="7242824" y="4001141"/>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9" name="TikTok Logo" descr="A black and white logo&#10;&#10;Description automatically generated">
              <a:extLst>
                <a:ext uri="{FF2B5EF4-FFF2-40B4-BE49-F238E27FC236}">
                  <a16:creationId xmlns:a16="http://schemas.microsoft.com/office/drawing/2014/main" id="{168ABF67-4C7D-787C-C442-FBC17807BB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6767624" y="3953450"/>
              <a:ext cx="475200" cy="475200"/>
            </a:xfrm>
            <a:prstGeom prst="rect">
              <a:avLst/>
            </a:prstGeom>
          </p:spPr>
        </p:pic>
        <p:sp>
          <p:nvSpPr>
            <p:cNvPr id="27" name="LinkedIn">
              <a:extLst>
                <a:ext uri="{FF2B5EF4-FFF2-40B4-BE49-F238E27FC236}">
                  <a16:creationId xmlns:a16="http://schemas.microsoft.com/office/drawing/2014/main" id="{EC9327E1-AECB-450D-E1EF-C4F50FEBC676}"/>
                </a:ext>
              </a:extLst>
            </p:cNvPr>
            <p:cNvSpPr txBox="1">
              <a:spLocks noGrp="1" noRot="1" noMove="1" noResize="1" noEditPoints="1" noAdjustHandles="1" noChangeArrowheads="1" noChangeShapeType="1"/>
            </p:cNvSpPr>
            <p:nvPr userDrawn="1"/>
          </p:nvSpPr>
          <p:spPr>
            <a:xfrm>
              <a:off x="7242824" y="2364863"/>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 UK</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28" name="LinkedIn Logo" descr="A black and white logo&#10;&#10;Description automatically generated">
              <a:extLst>
                <a:ext uri="{FF2B5EF4-FFF2-40B4-BE49-F238E27FC236}">
                  <a16:creationId xmlns:a16="http://schemas.microsoft.com/office/drawing/2014/main" id="{7BFB1A71-E050-B665-9087-C6D8F60F175D}"/>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6767624" y="2263802"/>
              <a:ext cx="475200" cy="475200"/>
            </a:xfrm>
            <a:prstGeom prst="rect">
              <a:avLst/>
            </a:prstGeom>
          </p:spPr>
        </p:pic>
      </p:grpSp>
      <p:grpSp>
        <p:nvGrpSpPr>
          <p:cNvPr id="8" name="Email Block">
            <a:extLst>
              <a:ext uri="{FF2B5EF4-FFF2-40B4-BE49-F238E27FC236}">
                <a16:creationId xmlns:a16="http://schemas.microsoft.com/office/drawing/2014/main" id="{43519230-1FF5-6347-0C5A-617D4BCDF8C2}"/>
              </a:ext>
            </a:extLst>
          </p:cNvPr>
          <p:cNvGrpSpPr>
            <a:grpSpLocks/>
          </p:cNvGrpSpPr>
          <p:nvPr userDrawn="1"/>
        </p:nvGrpSpPr>
        <p:grpSpPr>
          <a:xfrm>
            <a:off x="835152" y="1691143"/>
            <a:ext cx="3984676" cy="475200"/>
            <a:chOff x="835152" y="1691143"/>
            <a:chExt cx="3984676" cy="475200"/>
          </a:xfrm>
        </p:grpSpPr>
        <p:sp>
          <p:nvSpPr>
            <p:cNvPr id="12" name="Email">
              <a:extLst>
                <a:ext uri="{FF2B5EF4-FFF2-40B4-BE49-F238E27FC236}">
                  <a16:creationId xmlns:a16="http://schemas.microsoft.com/office/drawing/2014/main" id="{CBBEDFD0-3C85-F82E-6921-07FDFCCE11D2}"/>
                </a:ext>
              </a:extLst>
            </p:cNvPr>
            <p:cNvSpPr>
              <a:spLocks noGrp="1"/>
            </p:cNvSpPr>
            <p:nvPr>
              <p:ph type="body" sz="quarter" idx="11" hasCustomPrompt="1"/>
            </p:nvPr>
          </p:nvSpPr>
          <p:spPr>
            <a:xfrm>
              <a:off x="1407837" y="1797880"/>
              <a:ext cx="3411991" cy="266700"/>
            </a:xfrm>
            <a:prstGeom prst="rect">
              <a:avLst/>
            </a:prstGeom>
          </p:spPr>
          <p:txBody>
            <a:bodyPr/>
            <a:lstStyle>
              <a:lvl1pPr marL="0" indent="0">
                <a:buNone/>
                <a:defRPr sz="2000"/>
              </a:lvl1pPr>
            </a:lstStyle>
            <a:p>
              <a:pPr lvl="0"/>
              <a:r>
                <a:rPr lang="en-GB"/>
                <a:t>Insert email</a:t>
              </a:r>
            </a:p>
          </p:txBody>
        </p:sp>
        <p:pic>
          <p:nvPicPr>
            <p:cNvPr id="20" name="Email Image" descr="A white square with a black background&#10;&#10;Description automatically generated">
              <a:extLst>
                <a:ext uri="{FF2B5EF4-FFF2-40B4-BE49-F238E27FC236}">
                  <a16:creationId xmlns:a16="http://schemas.microsoft.com/office/drawing/2014/main" id="{25C5CA2B-B112-08E7-4AB7-4190DD7F6F7A}"/>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835152" y="1691143"/>
              <a:ext cx="475200" cy="475200"/>
            </a:xfrm>
            <a:prstGeom prst="rect">
              <a:avLst/>
            </a:prstGeom>
          </p:spPr>
        </p:pic>
      </p:grpSp>
      <p:pic>
        <p:nvPicPr>
          <p:cNvPr id="31" name="Arrow" descr="Arrow: Rotate right with solid fill">
            <a:extLst>
              <a:ext uri="{FF2B5EF4-FFF2-40B4-BE49-F238E27FC236}">
                <a16:creationId xmlns:a16="http://schemas.microsoft.com/office/drawing/2014/main" id="{308CEF9A-D749-1F16-0674-84ED2DAFC6FA}"/>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445882" y="2380574"/>
            <a:ext cx="914400" cy="914400"/>
          </a:xfrm>
          <a:prstGeom prst="rect">
            <a:avLst/>
          </a:prstGeom>
        </p:spPr>
      </p:pic>
      <p:sp>
        <p:nvSpPr>
          <p:cNvPr id="6" name="QR Code">
            <a:extLst>
              <a:ext uri="{FF2B5EF4-FFF2-40B4-BE49-F238E27FC236}">
                <a16:creationId xmlns:a16="http://schemas.microsoft.com/office/drawing/2014/main" id="{EDF0451C-19BD-3030-19AE-F91B7429D857}"/>
              </a:ext>
            </a:extLst>
          </p:cNvPr>
          <p:cNvSpPr>
            <a:spLocks noGrp="1" noRot="1" noMove="1" noResize="1" noEditPoints="1" noAdjustHandles="1" noChangeArrowheads="1" noChangeShapeType="1"/>
          </p:cNvSpPr>
          <p:nvPr>
            <p:ph type="pic" sz="quarter" idx="10" hasCustomPrompt="1"/>
          </p:nvPr>
        </p:nvSpPr>
        <p:spPr>
          <a:xfrm>
            <a:off x="2813568" y="2897607"/>
            <a:ext cx="1483806" cy="1483806"/>
          </a:xfrm>
          <a:prstGeom prst="rect">
            <a:avLst/>
          </a:prstGeom>
        </p:spPr>
        <p:txBody>
          <a:bodyPr/>
          <a:lstStyle>
            <a:lvl1pPr marL="0" indent="0" algn="ctr">
              <a:buNone/>
              <a:defRPr sz="2000"/>
            </a:lvl1pPr>
          </a:lstStyle>
          <a:p>
            <a:r>
              <a:rPr lang="en-GB"/>
              <a:t>QR Code</a:t>
            </a:r>
          </a:p>
        </p:txBody>
      </p:sp>
      <p:sp>
        <p:nvSpPr>
          <p:cNvPr id="4" name="Reg Text">
            <a:extLst>
              <a:ext uri="{FF2B5EF4-FFF2-40B4-BE49-F238E27FC236}">
                <a16:creationId xmlns:a16="http://schemas.microsoft.com/office/drawing/2014/main" id="{F99E73E2-8504-C567-B55B-628CEAC8B055}"/>
              </a:ext>
            </a:extLst>
          </p:cNvPr>
          <p:cNvSpPr>
            <a:spLocks noGrp="1"/>
          </p:cNvSpPr>
          <p:nvPr>
            <p:ph type="body" sz="quarter" idx="12" hasCustomPrompt="1"/>
          </p:nvPr>
        </p:nvSpPr>
        <p:spPr>
          <a:xfrm>
            <a:off x="1407836" y="2288299"/>
            <a:ext cx="3477246" cy="266700"/>
          </a:xfrm>
          <a:prstGeom prst="rect">
            <a:avLst/>
          </a:prstGeom>
        </p:spPr>
        <p:txBody>
          <a:bodyPr/>
          <a:lstStyle>
            <a:lvl1pPr marL="0" indent="0">
              <a:buNone/>
              <a:defRPr sz="2000"/>
            </a:lvl1pPr>
          </a:lstStyle>
          <a:p>
            <a:pPr lvl="0"/>
            <a:r>
              <a:rPr lang="en-GB" dirty="0"/>
              <a:t>Sign up to our mailing list!</a:t>
            </a:r>
          </a:p>
        </p:txBody>
      </p:sp>
      <p:pic>
        <p:nvPicPr>
          <p:cNvPr id="10" name="Reg Image" descr="Megaphone with solid fill">
            <a:extLst>
              <a:ext uri="{FF2B5EF4-FFF2-40B4-BE49-F238E27FC236}">
                <a16:creationId xmlns:a16="http://schemas.microsoft.com/office/drawing/2014/main" id="{77EB7194-54CB-3CA5-D2F0-62B03E4AA39E}"/>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105" y="2180762"/>
            <a:ext cx="475200" cy="475200"/>
          </a:xfrm>
          <a:prstGeom prst="rect">
            <a:avLst/>
          </a:prstGeom>
        </p:spPr>
      </p:pic>
      <p:pic>
        <p:nvPicPr>
          <p:cNvPr id="5" name="YE Logo">
            <a:extLst>
              <a:ext uri="{FF2B5EF4-FFF2-40B4-BE49-F238E27FC236}">
                <a16:creationId xmlns:a16="http://schemas.microsoft.com/office/drawing/2014/main" id="{BCF24458-9848-49C9-66F7-989EEC3887CD}"/>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
        <p:nvSpPr>
          <p:cNvPr id="3" name="Title">
            <a:extLst>
              <a:ext uri="{FF2B5EF4-FFF2-40B4-BE49-F238E27FC236}">
                <a16:creationId xmlns:a16="http://schemas.microsoft.com/office/drawing/2014/main" id="{1384642C-D16E-7A00-596B-E243BC3584D1}"/>
              </a:ext>
            </a:extLst>
          </p:cNvPr>
          <p:cNvSpPr txBox="1">
            <a:spLocks/>
          </p:cNvSpPr>
          <p:nvPr userDrawn="1"/>
        </p:nvSpPr>
        <p:spPr>
          <a:xfrm>
            <a:off x="838200" y="365125"/>
            <a:ext cx="5932472" cy="769441"/>
          </a:xfrm>
          <a:prstGeom prst="rect">
            <a:avLst/>
          </a:prstGeom>
          <a:noFill/>
        </p:spPr>
        <p:txBody>
          <a:bodyPr wrap="square" rtlCol="0">
            <a:spAutoFit/>
          </a:bodyPr>
          <a:lstStyle/>
          <a:p>
            <a:r>
              <a:rPr lang="en-GB" sz="4400" b="1">
                <a:latin typeface="+mj-lt"/>
              </a:rPr>
              <a:t>Contact Us</a:t>
            </a:r>
          </a:p>
        </p:txBody>
      </p:sp>
    </p:spTree>
    <p:extLst>
      <p:ext uri="{BB962C8B-B14F-4D97-AF65-F5344CB8AC3E}">
        <p14:creationId xmlns:p14="http://schemas.microsoft.com/office/powerpoint/2010/main" val="141283189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046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35038"/>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4" r:id="rId3"/>
    <p:sldLayoutId id="2147483705" r:id="rId4"/>
    <p:sldLayoutId id="2147483713" r:id="rId5"/>
    <p:sldLayoutId id="2147483698" r:id="rId6"/>
    <p:sldLayoutId id="2147483700" r:id="rId7"/>
    <p:sldLayoutId id="2147483650" r:id="rId8"/>
    <p:sldLayoutId id="2147483697" r:id="rId9"/>
    <p:sldLayoutId id="2147483714" r:id="rId10"/>
    <p:sldLayoutId id="2147483715" r:id="rId11"/>
    <p:sldLayoutId id="2147483716" r:id="rId12"/>
    <p:sldLayoutId id="2147483717" r:id="rId13"/>
    <p:sldLayoutId id="2147483718" r:id="rId14"/>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2.emf"/><Relationship Id="rId4" Type="http://schemas.openxmlformats.org/officeDocument/2006/relationships/image" Target="../media/image31.emf"/></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eamwork Badge" descr="A green and yellow circular buttons with a light bulb and a leaf&#10;&#10;Description automatically generated">
            <a:extLst>
              <a:ext uri="{FF2B5EF4-FFF2-40B4-BE49-F238E27FC236}">
                <a16:creationId xmlns:a16="http://schemas.microsoft.com/office/drawing/2014/main" id="{77E28B48-1EF2-12FC-351E-3B09A5BBD3C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86024"/>
          <a:stretch/>
        </p:blipFill>
        <p:spPr>
          <a:xfrm>
            <a:off x="10728710" y="5904329"/>
            <a:ext cx="778158" cy="831446"/>
          </a:xfrm>
          <a:prstGeom prst="rect">
            <a:avLst/>
          </a:prstGeom>
        </p:spPr>
      </p:pic>
      <p:pic>
        <p:nvPicPr>
          <p:cNvPr id="24" name="Leadership Badge" descr="A green and yellow circular buttons with a light bulb and a leaf&#10;&#10;Description automatically generated">
            <a:extLst>
              <a:ext uri="{FF2B5EF4-FFF2-40B4-BE49-F238E27FC236}">
                <a16:creationId xmlns:a16="http://schemas.microsoft.com/office/drawing/2014/main" id="{897687A8-C722-1E25-D437-80287BB83D2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74016" r="13976"/>
          <a:stretch/>
        </p:blipFill>
        <p:spPr>
          <a:xfrm>
            <a:off x="10060116" y="5904329"/>
            <a:ext cx="668594" cy="831446"/>
          </a:xfrm>
          <a:prstGeom prst="rect">
            <a:avLst/>
          </a:prstGeom>
        </p:spPr>
      </p:pic>
      <p:pic>
        <p:nvPicPr>
          <p:cNvPr id="25" name="Aiming High Badge" descr="A green and yellow circular buttons with a light bulb and a leaf&#10;&#10;Description automatically generated">
            <a:extLst>
              <a:ext uri="{FF2B5EF4-FFF2-40B4-BE49-F238E27FC236}">
                <a16:creationId xmlns:a16="http://schemas.microsoft.com/office/drawing/2014/main" id="{726BD0E0-CF8F-71F5-D494-2697DA2C724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2008" r="25984"/>
          <a:stretch/>
        </p:blipFill>
        <p:spPr>
          <a:xfrm>
            <a:off x="9391522" y="5904329"/>
            <a:ext cx="668594" cy="831446"/>
          </a:xfrm>
          <a:prstGeom prst="rect">
            <a:avLst/>
          </a:prstGeom>
        </p:spPr>
      </p:pic>
      <p:pic>
        <p:nvPicPr>
          <p:cNvPr id="26" name="Staying Positive Badge" descr="A green and yellow circular buttons with a light bulb and a leaf&#10;&#10;Description automatically generated">
            <a:extLst>
              <a:ext uri="{FF2B5EF4-FFF2-40B4-BE49-F238E27FC236}">
                <a16:creationId xmlns:a16="http://schemas.microsoft.com/office/drawing/2014/main" id="{44844FA2-67B7-8970-7B43-915C28D35E34}"/>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50000" r="37992"/>
          <a:stretch/>
        </p:blipFill>
        <p:spPr>
          <a:xfrm>
            <a:off x="8722928" y="5904329"/>
            <a:ext cx="668594" cy="831446"/>
          </a:xfrm>
          <a:prstGeom prst="rect">
            <a:avLst/>
          </a:prstGeom>
        </p:spPr>
      </p:pic>
      <p:pic>
        <p:nvPicPr>
          <p:cNvPr id="27" name="Creativity Badge" descr="A green and yellow circular buttons with a light bulb and a leaf&#10;&#10;Description automatically generated">
            <a:extLst>
              <a:ext uri="{FF2B5EF4-FFF2-40B4-BE49-F238E27FC236}">
                <a16:creationId xmlns:a16="http://schemas.microsoft.com/office/drawing/2014/main" id="{9BD12126-2DE0-89C8-D94E-509F370B8CE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7462" r="50000"/>
          <a:stretch/>
        </p:blipFill>
        <p:spPr>
          <a:xfrm>
            <a:off x="8024838" y="5904329"/>
            <a:ext cx="698089" cy="831446"/>
          </a:xfrm>
          <a:prstGeom prst="rect">
            <a:avLst/>
          </a:prstGeom>
        </p:spPr>
      </p:pic>
      <p:pic>
        <p:nvPicPr>
          <p:cNvPr id="28" name="Problem Solving Badge" descr="A green and yellow circular buttons with a light bulb and a leaf&#10;&#10;Description automatically generated">
            <a:extLst>
              <a:ext uri="{FF2B5EF4-FFF2-40B4-BE49-F238E27FC236}">
                <a16:creationId xmlns:a16="http://schemas.microsoft.com/office/drawing/2014/main" id="{617AC592-D1A8-56B5-779C-39063FEEFDC9}"/>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5454" r="62538"/>
          <a:stretch/>
        </p:blipFill>
        <p:spPr>
          <a:xfrm>
            <a:off x="7356244" y="5904329"/>
            <a:ext cx="668594" cy="831446"/>
          </a:xfrm>
          <a:prstGeom prst="rect">
            <a:avLst/>
          </a:prstGeom>
        </p:spPr>
      </p:pic>
      <p:pic>
        <p:nvPicPr>
          <p:cNvPr id="29" name="Speaking Badge" descr="A green and yellow circular buttons with a light bulb and a leaf&#10;&#10;Description automatically generated">
            <a:extLst>
              <a:ext uri="{FF2B5EF4-FFF2-40B4-BE49-F238E27FC236}">
                <a16:creationId xmlns:a16="http://schemas.microsoft.com/office/drawing/2014/main" id="{8D0A8456-0241-0B5A-D100-82B0E921A0A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3447" r="74545"/>
          <a:stretch/>
        </p:blipFill>
        <p:spPr>
          <a:xfrm>
            <a:off x="6687650" y="5904329"/>
            <a:ext cx="668594" cy="831446"/>
          </a:xfrm>
          <a:prstGeom prst="rect">
            <a:avLst/>
          </a:prstGeom>
        </p:spPr>
      </p:pic>
      <p:pic>
        <p:nvPicPr>
          <p:cNvPr id="30" name="Listening Badge" descr="A green and yellow circular buttons with a light bulb and a leaf&#10;&#10;Description automatically generated">
            <a:extLst>
              <a:ext uri="{FF2B5EF4-FFF2-40B4-BE49-F238E27FC236}">
                <a16:creationId xmlns:a16="http://schemas.microsoft.com/office/drawing/2014/main" id="{6284A33E-E5ED-923F-36CE-8EFB108267D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438" r="86554"/>
          <a:stretch/>
        </p:blipFill>
        <p:spPr>
          <a:xfrm>
            <a:off x="6019056" y="5904329"/>
            <a:ext cx="668594" cy="831446"/>
          </a:xfrm>
          <a:prstGeom prst="rect">
            <a:avLst/>
          </a:prstGeom>
        </p:spPr>
      </p:pic>
      <p:sp>
        <p:nvSpPr>
          <p:cNvPr id="5" name="Skill Signpost">
            <a:extLst>
              <a:ext uri="{FF2B5EF4-FFF2-40B4-BE49-F238E27FC236}">
                <a16:creationId xmlns:a16="http://schemas.microsoft.com/office/drawing/2014/main" id="{0575CCC6-D978-7DD1-BBB6-34570BAE583C}"/>
              </a:ext>
            </a:extLst>
          </p:cNvPr>
          <p:cNvSpPr>
            <a:spLocks noGrp="1" noRot="1" noMove="1" noResize="1" noEditPoints="1" noAdjustHandles="1" noChangeArrowheads="1" noChangeShapeType="1"/>
          </p:cNvSpPr>
          <p:nvPr>
            <p:ph type="body" sz="quarter" idx="10"/>
          </p:nvPr>
        </p:nvSpPr>
        <p:spPr/>
        <p:txBody>
          <a:bodyPr/>
          <a:lstStyle/>
          <a:p>
            <a:endParaRPr lang="en-US" dirty="0"/>
          </a:p>
          <a:p>
            <a:endParaRPr lang="en-US" dirty="0"/>
          </a:p>
          <a:p>
            <a:endParaRPr lang="en-US" dirty="0"/>
          </a:p>
          <a:p>
            <a:r>
              <a:rPr lang="en-US" dirty="0">
                <a:solidFill>
                  <a:schemeClr val="bg1"/>
                </a:solidFill>
              </a:rPr>
              <a:t>This week </a:t>
            </a:r>
            <a:r>
              <a:rPr lang="en-US">
                <a:solidFill>
                  <a:schemeClr val="bg1"/>
                </a:solidFill>
              </a:rPr>
              <a:t>we will </a:t>
            </a:r>
            <a:r>
              <a:rPr lang="en-US" dirty="0">
                <a:solidFill>
                  <a:schemeClr val="bg1"/>
                </a:solidFill>
              </a:rPr>
              <a:t>focus on these skills!</a:t>
            </a:r>
          </a:p>
        </p:txBody>
      </p:sp>
      <p:sp>
        <p:nvSpPr>
          <p:cNvPr id="4" name="Title">
            <a:extLst>
              <a:ext uri="{FF2B5EF4-FFF2-40B4-BE49-F238E27FC236}">
                <a16:creationId xmlns:a16="http://schemas.microsoft.com/office/drawing/2014/main" id="{2546D84C-F242-88A8-BCD6-FF93E57626D1}"/>
              </a:ext>
            </a:extLst>
          </p:cNvPr>
          <p:cNvSpPr>
            <a:spLocks noGrp="1" noRot="1" noMove="1" noResize="1" noEditPoints="1" noAdjustHandles="1" noChangeArrowheads="1" noChangeShapeType="1"/>
          </p:cNvSpPr>
          <p:nvPr>
            <p:ph type="title"/>
          </p:nvPr>
        </p:nvSpPr>
        <p:spPr>
          <a:xfrm>
            <a:off x="6019056" y="2566240"/>
            <a:ext cx="5588713" cy="1725520"/>
          </a:xfrm>
          <a:effectLst>
            <a:outerShdw blurRad="50800" dist="38100" dir="2700000" algn="tl" rotWithShape="0">
              <a:prstClr val="black">
                <a:alpha val="40000"/>
              </a:prstClr>
            </a:outerShdw>
          </a:effectLst>
        </p:spPr>
        <p:txBody>
          <a:bodyPr/>
          <a:lstStyle/>
          <a:p>
            <a:r>
              <a:rPr lang="en-US" sz="5400" dirty="0">
                <a:solidFill>
                  <a:schemeClr val="bg1"/>
                </a:solidFill>
              </a:rPr>
              <a:t>Week 3</a:t>
            </a:r>
            <a:br>
              <a:rPr lang="en-US" sz="5400" dirty="0">
                <a:solidFill>
                  <a:schemeClr val="bg1"/>
                </a:solidFill>
              </a:rPr>
            </a:br>
            <a:r>
              <a:rPr lang="en-US" sz="3600" b="0" dirty="0">
                <a:solidFill>
                  <a:schemeClr val="bg1"/>
                </a:solidFill>
                <a:latin typeface="+mj-lt"/>
              </a:rPr>
              <a:t>Keep It Going!</a:t>
            </a:r>
          </a:p>
        </p:txBody>
      </p:sp>
      <p:pic>
        <p:nvPicPr>
          <p:cNvPr id="3" name="Fiver Lock-Up Branding" descr="A white text on a black background&#10;&#10;Description automatically generated">
            <a:extLst>
              <a:ext uri="{FF2B5EF4-FFF2-40B4-BE49-F238E27FC236}">
                <a16:creationId xmlns:a16="http://schemas.microsoft.com/office/drawing/2014/main" id="{0880D971-7E3E-4603-FE96-8A623021CCF7}"/>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597147" y="318052"/>
            <a:ext cx="4010622" cy="1379621"/>
          </a:xfrm>
          <a:prstGeom prst="rect">
            <a:avLst/>
          </a:prstGeom>
        </p:spPr>
      </p:pic>
      <p:pic>
        <p:nvPicPr>
          <p:cNvPr id="6" name="Pupil">
            <a:extLst>
              <a:ext uri="{FF2B5EF4-FFF2-40B4-BE49-F238E27FC236}">
                <a16:creationId xmlns:a16="http://schemas.microsoft.com/office/drawing/2014/main" id="{8C8F54B2-6178-8266-D121-6E23E6AA8EC9}"/>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57296" y="0"/>
            <a:ext cx="4925568" cy="6858000"/>
          </a:xfrm>
          <a:prstGeom prst="rect">
            <a:avLst/>
          </a:prstGeom>
        </p:spPr>
      </p:pic>
    </p:spTree>
    <p:extLst>
      <p:ext uri="{BB962C8B-B14F-4D97-AF65-F5344CB8AC3E}">
        <p14:creationId xmlns:p14="http://schemas.microsoft.com/office/powerpoint/2010/main" val="22977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26"/>
                                        </p:tgtEl>
                                      </p:cBhvr>
                                    </p:animEffect>
                                    <p:set>
                                      <p:cBhvr>
                                        <p:cTn id="7" dur="1" fill="hold">
                                          <p:stCondLst>
                                            <p:cond delay="1499"/>
                                          </p:stCondLst>
                                        </p:cTn>
                                        <p:tgtEl>
                                          <p:spTgt spid="2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24"/>
                                        </p:tgtEl>
                                      </p:cBhvr>
                                    </p:animEffect>
                                    <p:set>
                                      <p:cBhvr>
                                        <p:cTn id="10" dur="1" fill="hold">
                                          <p:stCondLst>
                                            <p:cond delay="1499"/>
                                          </p:stCondLst>
                                        </p:cTn>
                                        <p:tgtEl>
                                          <p:spTgt spid="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500"/>
                                        <p:tgtEl>
                                          <p:spTgt spid="30"/>
                                        </p:tgtEl>
                                      </p:cBhvr>
                                    </p:animEffect>
                                    <p:set>
                                      <p:cBhvr>
                                        <p:cTn id="13" dur="1" fill="hold">
                                          <p:stCondLst>
                                            <p:cond delay="1499"/>
                                          </p:stCondLst>
                                        </p:cTn>
                                        <p:tgtEl>
                                          <p:spTgt spid="3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500"/>
                                        <p:tgtEl>
                                          <p:spTgt spid="29"/>
                                        </p:tgtEl>
                                      </p:cBhvr>
                                    </p:animEffect>
                                    <p:set>
                                      <p:cBhvr>
                                        <p:cTn id="16" dur="1" fill="hold">
                                          <p:stCondLst>
                                            <p:cond delay="1499"/>
                                          </p:stCondLst>
                                        </p:cTn>
                                        <p:tgtEl>
                                          <p:spTgt spid="29"/>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1500"/>
                            </p:stCondLst>
                            <p:childTnLst>
                              <p:par>
                                <p:cTn id="21" presetID="32" presetClass="emph" presetSubtype="0" fill="hold" nodeType="afterEffect">
                                  <p:stCondLst>
                                    <p:cond delay="0"/>
                                  </p:stCondLst>
                                  <p:childTnLst>
                                    <p:animRot by="120000">
                                      <p:cBhvr>
                                        <p:cTn id="22" dur="100" fill="hold">
                                          <p:stCondLst>
                                            <p:cond delay="0"/>
                                          </p:stCondLst>
                                        </p:cTn>
                                        <p:tgtEl>
                                          <p:spTgt spid="28"/>
                                        </p:tgtEl>
                                        <p:attrNameLst>
                                          <p:attrName>r</p:attrName>
                                        </p:attrNameLst>
                                      </p:cBhvr>
                                    </p:animRot>
                                    <p:animRot by="-240000">
                                      <p:cBhvr>
                                        <p:cTn id="23" dur="200" fill="hold">
                                          <p:stCondLst>
                                            <p:cond delay="200"/>
                                          </p:stCondLst>
                                        </p:cTn>
                                        <p:tgtEl>
                                          <p:spTgt spid="28"/>
                                        </p:tgtEl>
                                        <p:attrNameLst>
                                          <p:attrName>r</p:attrName>
                                        </p:attrNameLst>
                                      </p:cBhvr>
                                    </p:animRot>
                                    <p:animRot by="240000">
                                      <p:cBhvr>
                                        <p:cTn id="24" dur="200" fill="hold">
                                          <p:stCondLst>
                                            <p:cond delay="400"/>
                                          </p:stCondLst>
                                        </p:cTn>
                                        <p:tgtEl>
                                          <p:spTgt spid="28"/>
                                        </p:tgtEl>
                                        <p:attrNameLst>
                                          <p:attrName>r</p:attrName>
                                        </p:attrNameLst>
                                      </p:cBhvr>
                                    </p:animRot>
                                    <p:animRot by="-240000">
                                      <p:cBhvr>
                                        <p:cTn id="25" dur="200" fill="hold">
                                          <p:stCondLst>
                                            <p:cond delay="600"/>
                                          </p:stCondLst>
                                        </p:cTn>
                                        <p:tgtEl>
                                          <p:spTgt spid="28"/>
                                        </p:tgtEl>
                                        <p:attrNameLst>
                                          <p:attrName>r</p:attrName>
                                        </p:attrNameLst>
                                      </p:cBhvr>
                                    </p:animRot>
                                    <p:animRot by="120000">
                                      <p:cBhvr>
                                        <p:cTn id="26" dur="200" fill="hold">
                                          <p:stCondLst>
                                            <p:cond delay="800"/>
                                          </p:stCondLst>
                                        </p:cTn>
                                        <p:tgtEl>
                                          <p:spTgt spid="28"/>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27"/>
                                        </p:tgtEl>
                                        <p:attrNameLst>
                                          <p:attrName>r</p:attrName>
                                        </p:attrNameLst>
                                      </p:cBhvr>
                                    </p:animRot>
                                    <p:animRot by="-240000">
                                      <p:cBhvr>
                                        <p:cTn id="29" dur="200" fill="hold">
                                          <p:stCondLst>
                                            <p:cond delay="200"/>
                                          </p:stCondLst>
                                        </p:cTn>
                                        <p:tgtEl>
                                          <p:spTgt spid="27"/>
                                        </p:tgtEl>
                                        <p:attrNameLst>
                                          <p:attrName>r</p:attrName>
                                        </p:attrNameLst>
                                      </p:cBhvr>
                                    </p:animRot>
                                    <p:animRot by="240000">
                                      <p:cBhvr>
                                        <p:cTn id="30" dur="200" fill="hold">
                                          <p:stCondLst>
                                            <p:cond delay="400"/>
                                          </p:stCondLst>
                                        </p:cTn>
                                        <p:tgtEl>
                                          <p:spTgt spid="27"/>
                                        </p:tgtEl>
                                        <p:attrNameLst>
                                          <p:attrName>r</p:attrName>
                                        </p:attrNameLst>
                                      </p:cBhvr>
                                    </p:animRot>
                                    <p:animRot by="-240000">
                                      <p:cBhvr>
                                        <p:cTn id="31" dur="200" fill="hold">
                                          <p:stCondLst>
                                            <p:cond delay="600"/>
                                          </p:stCondLst>
                                        </p:cTn>
                                        <p:tgtEl>
                                          <p:spTgt spid="27"/>
                                        </p:tgtEl>
                                        <p:attrNameLst>
                                          <p:attrName>r</p:attrName>
                                        </p:attrNameLst>
                                      </p:cBhvr>
                                    </p:animRot>
                                    <p:animRot by="120000">
                                      <p:cBhvr>
                                        <p:cTn id="32" dur="200" fill="hold">
                                          <p:stCondLst>
                                            <p:cond delay="800"/>
                                          </p:stCondLst>
                                        </p:cTn>
                                        <p:tgtEl>
                                          <p:spTgt spid="2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25"/>
                                        </p:tgtEl>
                                        <p:attrNameLst>
                                          <p:attrName>r</p:attrName>
                                        </p:attrNameLst>
                                      </p:cBhvr>
                                    </p:animRot>
                                    <p:animRot by="-240000">
                                      <p:cBhvr>
                                        <p:cTn id="35" dur="200" fill="hold">
                                          <p:stCondLst>
                                            <p:cond delay="200"/>
                                          </p:stCondLst>
                                        </p:cTn>
                                        <p:tgtEl>
                                          <p:spTgt spid="25"/>
                                        </p:tgtEl>
                                        <p:attrNameLst>
                                          <p:attrName>r</p:attrName>
                                        </p:attrNameLst>
                                      </p:cBhvr>
                                    </p:animRot>
                                    <p:animRot by="240000">
                                      <p:cBhvr>
                                        <p:cTn id="36" dur="200" fill="hold">
                                          <p:stCondLst>
                                            <p:cond delay="400"/>
                                          </p:stCondLst>
                                        </p:cTn>
                                        <p:tgtEl>
                                          <p:spTgt spid="25"/>
                                        </p:tgtEl>
                                        <p:attrNameLst>
                                          <p:attrName>r</p:attrName>
                                        </p:attrNameLst>
                                      </p:cBhvr>
                                    </p:animRot>
                                    <p:animRot by="-240000">
                                      <p:cBhvr>
                                        <p:cTn id="37" dur="200" fill="hold">
                                          <p:stCondLst>
                                            <p:cond delay="600"/>
                                          </p:stCondLst>
                                        </p:cTn>
                                        <p:tgtEl>
                                          <p:spTgt spid="25"/>
                                        </p:tgtEl>
                                        <p:attrNameLst>
                                          <p:attrName>r</p:attrName>
                                        </p:attrNameLst>
                                      </p:cBhvr>
                                    </p:animRot>
                                    <p:animRot by="120000">
                                      <p:cBhvr>
                                        <p:cTn id="38" dur="200" fill="hold">
                                          <p:stCondLst>
                                            <p:cond delay="800"/>
                                          </p:stCondLst>
                                        </p:cTn>
                                        <p:tgtEl>
                                          <p:spTgt spid="2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23"/>
                                        </p:tgtEl>
                                        <p:attrNameLst>
                                          <p:attrName>r</p:attrName>
                                        </p:attrNameLst>
                                      </p:cBhvr>
                                    </p:animRot>
                                    <p:animRot by="-240000">
                                      <p:cBhvr>
                                        <p:cTn id="41" dur="200" fill="hold">
                                          <p:stCondLst>
                                            <p:cond delay="200"/>
                                          </p:stCondLst>
                                        </p:cTn>
                                        <p:tgtEl>
                                          <p:spTgt spid="23"/>
                                        </p:tgtEl>
                                        <p:attrNameLst>
                                          <p:attrName>r</p:attrName>
                                        </p:attrNameLst>
                                      </p:cBhvr>
                                    </p:animRot>
                                    <p:animRot by="240000">
                                      <p:cBhvr>
                                        <p:cTn id="42" dur="200" fill="hold">
                                          <p:stCondLst>
                                            <p:cond delay="400"/>
                                          </p:stCondLst>
                                        </p:cTn>
                                        <p:tgtEl>
                                          <p:spTgt spid="23"/>
                                        </p:tgtEl>
                                        <p:attrNameLst>
                                          <p:attrName>r</p:attrName>
                                        </p:attrNameLst>
                                      </p:cBhvr>
                                    </p:animRot>
                                    <p:animRot by="-240000">
                                      <p:cBhvr>
                                        <p:cTn id="43" dur="200" fill="hold">
                                          <p:stCondLst>
                                            <p:cond delay="600"/>
                                          </p:stCondLst>
                                        </p:cTn>
                                        <p:tgtEl>
                                          <p:spTgt spid="23"/>
                                        </p:tgtEl>
                                        <p:attrNameLst>
                                          <p:attrName>r</p:attrName>
                                        </p:attrNameLst>
                                      </p:cBhvr>
                                    </p:animRot>
                                    <p:animRot by="120000">
                                      <p:cBhvr>
                                        <p:cTn id="44"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4F32-D0FB-F200-10F3-32E29F7F2FA6}"/>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8404C2A8-90F7-25D4-427D-42924B489793}"/>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6E013ACE-D5B4-891A-A7FB-6908135745F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You will need:</a:t>
            </a:r>
          </a:p>
          <a:p>
            <a:pPr marL="0" indent="0">
              <a:buNone/>
            </a:pPr>
            <a:endParaRPr lang="en-US" b="1" dirty="0">
              <a:latin typeface="Montserrat "/>
            </a:endParaRPr>
          </a:p>
          <a:p>
            <a:r>
              <a:rPr lang="en-US" dirty="0">
                <a:latin typeface="Montserrat "/>
              </a:rPr>
              <a:t>Fiver Challenge Workbook</a:t>
            </a:r>
          </a:p>
          <a:p>
            <a:r>
              <a:rPr lang="en-US" dirty="0">
                <a:latin typeface="Montserrat "/>
              </a:rPr>
              <a:t>Fiver Challenge Word Guide</a:t>
            </a:r>
          </a:p>
          <a:p>
            <a:r>
              <a:rPr lang="en-US" dirty="0">
                <a:latin typeface="Montserrat "/>
              </a:rPr>
              <a:t>Top Tips for Advertising</a:t>
            </a:r>
          </a:p>
          <a:p>
            <a:r>
              <a:rPr lang="en-US" dirty="0">
                <a:latin typeface="Montserrat "/>
              </a:rPr>
              <a:t>Top Tips for Pop-Up Shops</a:t>
            </a:r>
          </a:p>
        </p:txBody>
      </p:sp>
      <p:sp>
        <p:nvSpPr>
          <p:cNvPr id="4" name="Title">
            <a:extLst>
              <a:ext uri="{FF2B5EF4-FFF2-40B4-BE49-F238E27FC236}">
                <a16:creationId xmlns:a16="http://schemas.microsoft.com/office/drawing/2014/main" id="{14EBC47C-2DCE-B8CA-FC44-6973C0442C07}"/>
              </a:ext>
            </a:extLst>
          </p:cNvPr>
          <p:cNvSpPr>
            <a:spLocks noGrp="1" noRot="1" noMove="1" noResize="1" noEditPoints="1" noAdjustHandles="1" noChangeArrowheads="1" noChangeShapeType="1"/>
          </p:cNvSpPr>
          <p:nvPr>
            <p:ph type="title"/>
          </p:nvPr>
        </p:nvSpPr>
        <p:spPr/>
        <p:txBody>
          <a:bodyPr/>
          <a:lstStyle/>
          <a:p>
            <a:r>
              <a:rPr lang="en-GB" sz="2800" dirty="0"/>
              <a:t>Keep It Going!</a:t>
            </a:r>
            <a:endParaRPr lang="en-US" sz="2800" dirty="0"/>
          </a:p>
        </p:txBody>
      </p:sp>
      <p:pic>
        <p:nvPicPr>
          <p:cNvPr id="9" name="Workbook">
            <a:extLst>
              <a:ext uri="{FF2B5EF4-FFF2-40B4-BE49-F238E27FC236}">
                <a16:creationId xmlns:a16="http://schemas.microsoft.com/office/drawing/2014/main" id="{6B9DC75F-436C-3AF6-FD6E-D842216766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Word Guide">
            <a:extLst>
              <a:ext uri="{FF2B5EF4-FFF2-40B4-BE49-F238E27FC236}">
                <a16:creationId xmlns:a16="http://schemas.microsoft.com/office/drawing/2014/main" id="{A7354630-05B6-A479-93A0-CE1BE78BB28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6" name="TT Advertising">
            <a:extLst>
              <a:ext uri="{FF2B5EF4-FFF2-40B4-BE49-F238E27FC236}">
                <a16:creationId xmlns:a16="http://schemas.microsoft.com/office/drawing/2014/main" id="{AED09063-C4C2-8426-B19A-3C3AF58AFC0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7" name="TT Pop-Up Shops">
            <a:extLst>
              <a:ext uri="{FF2B5EF4-FFF2-40B4-BE49-F238E27FC236}">
                <a16:creationId xmlns:a16="http://schemas.microsoft.com/office/drawing/2014/main" id="{9FFFEA59-C805-5397-73AE-CC45E4AE55D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6277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900" decel="100000" fill="hold"/>
                                        <p:tgtEl>
                                          <p:spTgt spid="1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900" decel="100000" fill="hold"/>
                                        <p:tgtEl>
                                          <p:spTgt spid="17"/>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DE266-502F-E1E0-ABDB-E8AB05CB83E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BFDECC1B-18D5-666B-7718-BBA7D7E7D540}"/>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C2D6127F-92B2-029C-C758-EDAC15F18798}"/>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What you need to do:</a:t>
            </a:r>
          </a:p>
          <a:p>
            <a:pPr marL="0" indent="0">
              <a:buNone/>
            </a:pPr>
            <a:endParaRPr lang="en-US" b="1" dirty="0">
              <a:latin typeface="Montserrat "/>
            </a:endParaRPr>
          </a:p>
          <a:p>
            <a:r>
              <a:rPr lang="en-US" dirty="0">
                <a:latin typeface="Montserrat "/>
              </a:rPr>
              <a:t>Get your product or service ready to sell.</a:t>
            </a:r>
          </a:p>
          <a:p>
            <a:endParaRPr lang="en-US" dirty="0">
              <a:latin typeface="Montserrat "/>
            </a:endParaRPr>
          </a:p>
          <a:p>
            <a:r>
              <a:rPr lang="en-US" dirty="0">
                <a:latin typeface="Montserrat "/>
              </a:rPr>
              <a:t>Keep track of your spending.</a:t>
            </a:r>
          </a:p>
          <a:p>
            <a:pPr marL="0" indent="0">
              <a:buNone/>
            </a:pPr>
            <a:endParaRPr lang="en-US" dirty="0">
              <a:latin typeface="Montserrat "/>
            </a:endParaRPr>
          </a:p>
          <a:p>
            <a:r>
              <a:rPr lang="en-US" dirty="0">
                <a:latin typeface="Montserrat "/>
              </a:rPr>
              <a:t>Decide on your advertising.</a:t>
            </a:r>
          </a:p>
          <a:p>
            <a:endParaRPr lang="en-US" dirty="0">
              <a:latin typeface="Montserrat "/>
            </a:endParaRPr>
          </a:p>
          <a:p>
            <a:r>
              <a:rPr lang="en-US" dirty="0">
                <a:latin typeface="Montserrat "/>
              </a:rPr>
              <a:t>Promote your selling event.</a:t>
            </a:r>
          </a:p>
          <a:p>
            <a:endParaRPr lang="en-US" dirty="0">
              <a:latin typeface="Montserrat "/>
            </a:endParaRPr>
          </a:p>
          <a:p>
            <a:r>
              <a:rPr lang="en-US" dirty="0">
                <a:latin typeface="Montserrat "/>
              </a:rPr>
              <a:t>Check you are ready to go.</a:t>
            </a:r>
          </a:p>
          <a:p>
            <a:endParaRPr lang="en-US" dirty="0">
              <a:latin typeface="Montserrat "/>
            </a:endParaRPr>
          </a:p>
          <a:p>
            <a:r>
              <a:rPr lang="en-US" b="1" dirty="0">
                <a:latin typeface="Montserrat "/>
              </a:rPr>
              <a:t>Enter the Sales Poster Competition!</a:t>
            </a:r>
          </a:p>
        </p:txBody>
      </p:sp>
      <p:sp>
        <p:nvSpPr>
          <p:cNvPr id="4" name="Title">
            <a:extLst>
              <a:ext uri="{FF2B5EF4-FFF2-40B4-BE49-F238E27FC236}">
                <a16:creationId xmlns:a16="http://schemas.microsoft.com/office/drawing/2014/main" id="{2AE95A00-C431-307E-B814-40AFDC84E854}"/>
              </a:ext>
            </a:extLst>
          </p:cNvPr>
          <p:cNvSpPr>
            <a:spLocks noGrp="1" noRot="1" noMove="1" noResize="1" noEditPoints="1" noAdjustHandles="1" noChangeArrowheads="1" noChangeShapeType="1"/>
          </p:cNvSpPr>
          <p:nvPr>
            <p:ph type="title"/>
          </p:nvPr>
        </p:nvSpPr>
        <p:spPr/>
        <p:txBody>
          <a:bodyPr/>
          <a:lstStyle/>
          <a:p>
            <a:r>
              <a:rPr lang="en-GB" sz="2800" dirty="0"/>
              <a:t>Keep It Going!</a:t>
            </a:r>
            <a:endParaRPr lang="en-US" sz="2800" dirty="0"/>
          </a:p>
        </p:txBody>
      </p:sp>
      <p:pic>
        <p:nvPicPr>
          <p:cNvPr id="5" name="Workbook">
            <a:extLst>
              <a:ext uri="{FF2B5EF4-FFF2-40B4-BE49-F238E27FC236}">
                <a16:creationId xmlns:a16="http://schemas.microsoft.com/office/drawing/2014/main" id="{D9514536-BB51-6340-E0E6-2BCEACCF476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Word Guide">
            <a:extLst>
              <a:ext uri="{FF2B5EF4-FFF2-40B4-BE49-F238E27FC236}">
                <a16:creationId xmlns:a16="http://schemas.microsoft.com/office/drawing/2014/main" id="{589169C1-8C0E-94BA-6EA0-77103197AE72}"/>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TT Advertising">
            <a:extLst>
              <a:ext uri="{FF2B5EF4-FFF2-40B4-BE49-F238E27FC236}">
                <a16:creationId xmlns:a16="http://schemas.microsoft.com/office/drawing/2014/main" id="{E08BF520-AE66-E029-6382-0CB975739E6D}"/>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TT Pop-Up Shops">
            <a:extLst>
              <a:ext uri="{FF2B5EF4-FFF2-40B4-BE49-F238E27FC236}">
                <a16:creationId xmlns:a16="http://schemas.microsoft.com/office/drawing/2014/main" id="{CCF0C8A2-3CC3-7214-64C5-F8F346CCB356}"/>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Overlay">
            <a:extLst>
              <a:ext uri="{FF2B5EF4-FFF2-40B4-BE49-F238E27FC236}">
                <a16:creationId xmlns:a16="http://schemas.microsoft.com/office/drawing/2014/main" id="{E7DFF398-D58A-41B5-33E5-F85391924D3A}"/>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Reflection">
            <a:extLst>
              <a:ext uri="{FF2B5EF4-FFF2-40B4-BE49-F238E27FC236}">
                <a16:creationId xmlns:a16="http://schemas.microsoft.com/office/drawing/2014/main" id="{012C3FC0-EABA-58E0-0235-DD02FF465623}"/>
              </a:ext>
            </a:extLst>
          </p:cNvPr>
          <p:cNvGrpSpPr>
            <a:grpSpLocks noGrp="1" noUngrp="1" noRot="1" noMove="1" noResize="1"/>
          </p:cNvGrpSpPr>
          <p:nvPr/>
        </p:nvGrpSpPr>
        <p:grpSpPr>
          <a:xfrm>
            <a:off x="3371100" y="4738255"/>
            <a:ext cx="8708650" cy="1917862"/>
            <a:chOff x="3371100" y="4738255"/>
            <a:chExt cx="8708650" cy="1917862"/>
          </a:xfrm>
        </p:grpSpPr>
        <p:sp>
          <p:nvSpPr>
            <p:cNvPr id="7" name="Prompt">
              <a:extLst>
                <a:ext uri="{FF2B5EF4-FFF2-40B4-BE49-F238E27FC236}">
                  <a16:creationId xmlns:a16="http://schemas.microsoft.com/office/drawing/2014/main" id="{CAF1E0EB-A300-85FC-B0C2-982C7F10234F}"/>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Discuss: </a:t>
              </a:r>
              <a:r>
                <a:rPr lang="en-US" dirty="0"/>
                <a:t>How can we support other people? How can you share information about your Fiver Business </a:t>
              </a:r>
            </a:p>
            <a:p>
              <a:pPr marL="0" marR="0" lvl="0" indent="0" algn="ctr" rtl="0">
                <a:lnSpc>
                  <a:spcPct val="100000"/>
                </a:lnSpc>
                <a:spcBef>
                  <a:spcPts val="0"/>
                </a:spcBef>
                <a:spcAft>
                  <a:spcPts val="0"/>
                </a:spcAft>
                <a:buClr>
                  <a:srgbClr val="000000"/>
                </a:buClr>
                <a:buSzPts val="2000"/>
                <a:buFont typeface="Arial"/>
                <a:buNone/>
              </a:pPr>
              <a:r>
                <a:rPr lang="en-US" dirty="0"/>
                <a:t>with others?</a:t>
              </a:r>
              <a:endParaRPr lang="en-US" i="0" u="none" strike="noStrike" cap="none" dirty="0">
                <a:solidFill>
                  <a:srgbClr val="000000"/>
                </a:solidFill>
              </a:endParaRPr>
            </a:p>
          </p:txBody>
        </p:sp>
        <p:pic>
          <p:nvPicPr>
            <p:cNvPr id="8" name="Problem Solving Badge">
              <a:extLst>
                <a:ext uri="{FF2B5EF4-FFF2-40B4-BE49-F238E27FC236}">
                  <a16:creationId xmlns:a16="http://schemas.microsoft.com/office/drawing/2014/main" id="{01EDCA16-6F2E-93B9-D284-880A05921687}"/>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0" name="Teamwork Badge">
              <a:extLst>
                <a:ext uri="{FF2B5EF4-FFF2-40B4-BE49-F238E27FC236}">
                  <a16:creationId xmlns:a16="http://schemas.microsoft.com/office/drawing/2014/main" id="{A7E0148A-F5A2-2E16-068A-17CB4DC8C114}"/>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9657227" y="5193519"/>
              <a:ext cx="1458000" cy="1451924"/>
            </a:xfrm>
            <a:prstGeom prst="rect">
              <a:avLst/>
            </a:prstGeom>
            <a:noFill/>
            <a:ln>
              <a:noFill/>
            </a:ln>
          </p:spPr>
        </p:pic>
      </p:grpSp>
    </p:spTree>
    <p:extLst>
      <p:ext uri="{BB962C8B-B14F-4D97-AF65-F5344CB8AC3E}">
        <p14:creationId xmlns:p14="http://schemas.microsoft.com/office/powerpoint/2010/main" val="1497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37"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900" decel="100000" fill="hold"/>
                                        <p:tgtEl>
                                          <p:spTgt spid="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6DF6AB45-3E19-34C9-1B9D-1E83F3D2D652}"/>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j-lt"/>
              </a:rPr>
              <a:t>This week you will be focusing on getting your product or service ready to sell at your </a:t>
            </a:r>
            <a:r>
              <a:rPr lang="en-US" b="1" dirty="0">
                <a:latin typeface="+mj-lt"/>
              </a:rPr>
              <a:t>pop-up shops</a:t>
            </a:r>
            <a:r>
              <a:rPr lang="en-US" dirty="0">
                <a:latin typeface="+mj-lt"/>
              </a:rPr>
              <a:t>!</a:t>
            </a:r>
          </a:p>
          <a:p>
            <a:pPr marL="0" indent="0">
              <a:buNone/>
            </a:pPr>
            <a:endParaRPr lang="en-US" dirty="0">
              <a:latin typeface="+mj-lt"/>
            </a:endParaRPr>
          </a:p>
          <a:p>
            <a:pPr marL="0" indent="0">
              <a:buNone/>
            </a:pPr>
            <a:r>
              <a:rPr lang="en-US" dirty="0">
                <a:latin typeface="+mj-lt"/>
              </a:rPr>
              <a:t>During this time, you’ll figure out what each team members strengths are and how to work as a team to create a successful product or service.</a:t>
            </a:r>
          </a:p>
          <a:p>
            <a:endParaRPr lang="en-US" b="1" dirty="0">
              <a:latin typeface="+mj-lt"/>
            </a:endParaRPr>
          </a:p>
        </p:txBody>
      </p:sp>
      <p:sp>
        <p:nvSpPr>
          <p:cNvPr id="4" name="Title">
            <a:extLst>
              <a:ext uri="{FF2B5EF4-FFF2-40B4-BE49-F238E27FC236}">
                <a16:creationId xmlns:a16="http://schemas.microsoft.com/office/drawing/2014/main" id="{297512C8-A54B-F1A7-A057-CF8ED9F6AD76}"/>
              </a:ext>
            </a:extLst>
          </p:cNvPr>
          <p:cNvSpPr>
            <a:spLocks noGrp="1" noRot="1" noMove="1" noResize="1" noEditPoints="1" noAdjustHandles="1" noChangeArrowheads="1" noChangeShapeType="1"/>
          </p:cNvSpPr>
          <p:nvPr>
            <p:ph type="title"/>
          </p:nvPr>
        </p:nvSpPr>
        <p:spPr/>
        <p:txBody>
          <a:bodyPr/>
          <a:lstStyle/>
          <a:p>
            <a:r>
              <a:rPr lang="en-US" sz="2800" dirty="0"/>
              <a:t>Ready to Sell?</a:t>
            </a:r>
          </a:p>
        </p:txBody>
      </p:sp>
      <p:pic>
        <p:nvPicPr>
          <p:cNvPr id="13" name="Money" descr="A blue and yellow squares&#10;&#10;Description automatically generated">
            <a:extLst>
              <a:ext uri="{FF2B5EF4-FFF2-40B4-BE49-F238E27FC236}">
                <a16:creationId xmlns:a16="http://schemas.microsoft.com/office/drawing/2014/main" id="{27420416-4A53-B758-7528-E649AB18225A}"/>
              </a:ext>
            </a:extLst>
          </p:cNvPr>
          <p:cNvPicPr>
            <a:picLocks noGrp="1" noRot="1" noChangeAspect="1" noMove="1" noResize="1" noEditPoints="1" noAdjustHandles="1" noChangeArrowheads="1" noChangeShapeType="1" noCrop="1"/>
          </p:cNvPicPr>
          <p:nvPr>
            <p:ph type="pic" sz="quarter" idx="13"/>
          </p:nvPr>
        </p:nvPicPr>
        <p:blipFill>
          <a:blip r:embed="rId3">
            <a:extLst>
              <a:ext uri="{28A0092B-C50C-407E-A947-70E740481C1C}">
                <a14:useLocalDpi xmlns:a14="http://schemas.microsoft.com/office/drawing/2010/main" val="0"/>
              </a:ext>
            </a:extLst>
          </a:blip>
          <a:srcRect l="9954" r="9954"/>
          <a:stretch>
            <a:fillRect/>
          </a:stretch>
        </p:blipFill>
        <p:spPr>
          <a:xfrm>
            <a:off x="6686550" y="-15875"/>
            <a:ext cx="5505450" cy="6873875"/>
          </a:xfrm>
        </p:spPr>
      </p:pic>
      <p:sp>
        <p:nvSpPr>
          <p:cNvPr id="12" name="Overlay">
            <a:extLst>
              <a:ext uri="{FF2B5EF4-FFF2-40B4-BE49-F238E27FC236}">
                <a16:creationId xmlns:a16="http://schemas.microsoft.com/office/drawing/2014/main" id="{DE8789D5-C537-B572-A7C5-592F4ADBCD5E}"/>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Reflection">
            <a:extLst>
              <a:ext uri="{FF2B5EF4-FFF2-40B4-BE49-F238E27FC236}">
                <a16:creationId xmlns:a16="http://schemas.microsoft.com/office/drawing/2014/main" id="{A7186886-AD6F-A818-21AC-31FA8D1FC14A}"/>
              </a:ext>
            </a:extLst>
          </p:cNvPr>
          <p:cNvGrpSpPr>
            <a:grpSpLocks noGrp="1" noUngrp="1" noRot="1" noMove="1" noResize="1"/>
          </p:cNvGrpSpPr>
          <p:nvPr/>
        </p:nvGrpSpPr>
        <p:grpSpPr>
          <a:xfrm>
            <a:off x="3371100" y="4738255"/>
            <a:ext cx="8708650" cy="1917862"/>
            <a:chOff x="3371100" y="4738255"/>
            <a:chExt cx="8708650" cy="1917862"/>
          </a:xfrm>
        </p:grpSpPr>
        <p:sp>
          <p:nvSpPr>
            <p:cNvPr id="8" name="Prompt">
              <a:extLst>
                <a:ext uri="{FF2B5EF4-FFF2-40B4-BE49-F238E27FC236}">
                  <a16:creationId xmlns:a16="http://schemas.microsoft.com/office/drawing/2014/main" id="{99D93A48-08C3-EE3C-3840-B557EDFF9F18}"/>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How can you use your strengths to support others? What would happen if we avoided new challenges?</a:t>
              </a:r>
              <a:endParaRPr lang="en-US" i="0" u="none" strike="noStrike" cap="none" dirty="0">
                <a:solidFill>
                  <a:srgbClr val="000000"/>
                </a:solidFill>
              </a:endParaRPr>
            </a:p>
          </p:txBody>
        </p:sp>
        <p:pic>
          <p:nvPicPr>
            <p:cNvPr id="9" name="Aiming High Badge">
              <a:extLst>
                <a:ext uri="{FF2B5EF4-FFF2-40B4-BE49-F238E27FC236}">
                  <a16:creationId xmlns:a16="http://schemas.microsoft.com/office/drawing/2014/main" id="{0450C56E-4017-3CE4-8DC8-CFC466B40AA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0" name="Teamwork Badge">
              <a:extLst>
                <a:ext uri="{FF2B5EF4-FFF2-40B4-BE49-F238E27FC236}">
                  <a16:creationId xmlns:a16="http://schemas.microsoft.com/office/drawing/2014/main" id="{C7ECCD7E-6B18-1979-1577-C0D16E72034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9657227" y="5193519"/>
              <a:ext cx="1458000" cy="1451924"/>
            </a:xfrm>
            <a:prstGeom prst="rect">
              <a:avLst/>
            </a:prstGeom>
            <a:noFill/>
            <a:ln>
              <a:noFill/>
            </a:ln>
          </p:spPr>
        </p:pic>
      </p:grpSp>
    </p:spTree>
    <p:extLst>
      <p:ext uri="{BB962C8B-B14F-4D97-AF65-F5344CB8AC3E}">
        <p14:creationId xmlns:p14="http://schemas.microsoft.com/office/powerpoint/2010/main" val="209544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37"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21D32-C0CD-3782-B625-E61B6DAC9430}"/>
            </a:ext>
          </a:extLst>
        </p:cNvPr>
        <p:cNvGrpSpPr/>
        <p:nvPr/>
      </p:nvGrpSpPr>
      <p:grpSpPr>
        <a:xfrm>
          <a:off x="0" y="0"/>
          <a:ext cx="0" cy="0"/>
          <a:chOff x="0" y="0"/>
          <a:chExt cx="0" cy="0"/>
        </a:xfrm>
      </p:grpSpPr>
      <p:sp>
        <p:nvSpPr>
          <p:cNvPr id="3" name="Text">
            <a:extLst>
              <a:ext uri="{FF2B5EF4-FFF2-40B4-BE49-F238E27FC236}">
                <a16:creationId xmlns:a16="http://schemas.microsoft.com/office/drawing/2014/main" id="{88C8C597-538E-7928-DEC5-E1C58CCACFED}"/>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j-lt"/>
              </a:rPr>
              <a:t>How can you promote your product or service?</a:t>
            </a:r>
          </a:p>
          <a:p>
            <a:pPr marL="0" indent="0">
              <a:buNone/>
            </a:pPr>
            <a:endParaRPr lang="en-US" dirty="0">
              <a:latin typeface="+mj-lt"/>
            </a:endParaRPr>
          </a:p>
          <a:p>
            <a:r>
              <a:rPr lang="en-US" dirty="0">
                <a:latin typeface="+mj-lt"/>
              </a:rPr>
              <a:t>Social media, posters or word of mouth?</a:t>
            </a:r>
          </a:p>
          <a:p>
            <a:r>
              <a:rPr lang="en-US" dirty="0">
                <a:latin typeface="+mj-lt"/>
              </a:rPr>
              <a:t>Pop-Up Shop or join an event?</a:t>
            </a:r>
          </a:p>
          <a:p>
            <a:r>
              <a:rPr lang="en-US" dirty="0">
                <a:latin typeface="+mj-lt"/>
              </a:rPr>
              <a:t>Sell at a local market?</a:t>
            </a:r>
          </a:p>
          <a:p>
            <a:r>
              <a:rPr lang="en-US" dirty="0">
                <a:latin typeface="+mj-lt"/>
              </a:rPr>
              <a:t>Contact your local community?</a:t>
            </a:r>
          </a:p>
          <a:p>
            <a:r>
              <a:rPr lang="en-US" dirty="0">
                <a:latin typeface="+mj-lt"/>
              </a:rPr>
              <a:t>Local radio or press?</a:t>
            </a:r>
          </a:p>
          <a:p>
            <a:pPr marL="0" indent="0">
              <a:buNone/>
            </a:pPr>
            <a:endParaRPr lang="en-US" dirty="0">
              <a:latin typeface="+mj-lt"/>
            </a:endParaRPr>
          </a:p>
          <a:p>
            <a:pPr marL="0" indent="0">
              <a:buNone/>
            </a:pPr>
            <a:r>
              <a:rPr lang="en-US" dirty="0">
                <a:latin typeface="+mj-lt"/>
              </a:rPr>
              <a:t>Use your </a:t>
            </a:r>
            <a:r>
              <a:rPr lang="en-US" b="1" dirty="0">
                <a:latin typeface="+mj-lt"/>
              </a:rPr>
              <a:t>Top Tips for Advertising </a:t>
            </a:r>
            <a:r>
              <a:rPr lang="en-US" dirty="0">
                <a:latin typeface="+mj-lt"/>
              </a:rPr>
              <a:t>guide to help you gain engagement at your pop-up shop, or if you’re selling to your friends or family!</a:t>
            </a:r>
          </a:p>
          <a:p>
            <a:pPr marL="0" indent="0">
              <a:buNone/>
            </a:pPr>
            <a:endParaRPr lang="en-US" dirty="0">
              <a:latin typeface="+mj-lt"/>
            </a:endParaRPr>
          </a:p>
        </p:txBody>
      </p:sp>
      <p:sp>
        <p:nvSpPr>
          <p:cNvPr id="4" name="Title">
            <a:extLst>
              <a:ext uri="{FF2B5EF4-FFF2-40B4-BE49-F238E27FC236}">
                <a16:creationId xmlns:a16="http://schemas.microsoft.com/office/drawing/2014/main" id="{6C9A9102-65F6-BA73-6365-79E268FE8E82}"/>
              </a:ext>
            </a:extLst>
          </p:cNvPr>
          <p:cNvSpPr>
            <a:spLocks noGrp="1" noRot="1" noMove="1" noResize="1" noEditPoints="1" noAdjustHandles="1" noChangeArrowheads="1" noChangeShapeType="1"/>
          </p:cNvSpPr>
          <p:nvPr>
            <p:ph type="title"/>
          </p:nvPr>
        </p:nvSpPr>
        <p:spPr/>
        <p:txBody>
          <a:bodyPr/>
          <a:lstStyle/>
          <a:p>
            <a:r>
              <a:rPr lang="en-GB" sz="2800" dirty="0"/>
              <a:t>Advertising</a:t>
            </a:r>
            <a:endParaRPr lang="en-US" sz="2800" dirty="0"/>
          </a:p>
        </p:txBody>
      </p:sp>
      <p:pic>
        <p:nvPicPr>
          <p:cNvPr id="11" name="Megaphone" descr="A yellow and blue light with a sun&#10;&#10;Description automatically generated">
            <a:extLst>
              <a:ext uri="{FF2B5EF4-FFF2-40B4-BE49-F238E27FC236}">
                <a16:creationId xmlns:a16="http://schemas.microsoft.com/office/drawing/2014/main" id="{0DE7BC5A-EEB0-15CB-EE26-78ABFC049F3D}"/>
              </a:ext>
            </a:extLst>
          </p:cNvPr>
          <p:cNvPicPr>
            <a:picLocks noGrp="1" noRot="1" noChangeAspect="1" noMove="1" noResize="1" noEditPoints="1" noAdjustHandles="1" noChangeArrowheads="1" noChangeShapeType="1" noCrop="1"/>
          </p:cNvPicPr>
          <p:nvPr>
            <p:ph type="pic" sz="quarter" idx="13"/>
          </p:nvPr>
        </p:nvPicPr>
        <p:blipFill>
          <a:blip r:embed="rId3">
            <a:extLst>
              <a:ext uri="{28A0092B-C50C-407E-A947-70E740481C1C}">
                <a14:useLocalDpi xmlns:a14="http://schemas.microsoft.com/office/drawing/2010/main" val="0"/>
              </a:ext>
            </a:extLst>
          </a:blip>
          <a:srcRect l="9861" r="9861"/>
          <a:stretch>
            <a:fillRect/>
          </a:stretch>
        </p:blipFill>
        <p:spPr>
          <a:xfrm>
            <a:off x="0" y="0"/>
            <a:ext cx="5505450" cy="6858000"/>
          </a:xfrm>
        </p:spPr>
      </p:pic>
      <p:sp>
        <p:nvSpPr>
          <p:cNvPr id="13" name="Overlay">
            <a:extLst>
              <a:ext uri="{FF2B5EF4-FFF2-40B4-BE49-F238E27FC236}">
                <a16:creationId xmlns:a16="http://schemas.microsoft.com/office/drawing/2014/main" id="{E5CEF40D-6F52-4B18-711A-540C323CA8D8}"/>
              </a:ext>
            </a:extLst>
          </p:cNvPr>
          <p:cNvSpPr>
            <a:spLocks noGrp="1" noRot="1" noMove="1" noResize="1" noEditPoints="1" noAdjustHandles="1" noChangeArrowheads="1" noChangeShapeType="1"/>
          </p:cNvSpPr>
          <p:nvPr/>
        </p:nvSpPr>
        <p:spPr>
          <a:xfrm>
            <a:off x="1" y="0"/>
            <a:ext cx="12191999"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Reflection">
            <a:extLst>
              <a:ext uri="{FF2B5EF4-FFF2-40B4-BE49-F238E27FC236}">
                <a16:creationId xmlns:a16="http://schemas.microsoft.com/office/drawing/2014/main" id="{F1065188-591E-6DCA-B20C-3051F253CDBD}"/>
              </a:ext>
            </a:extLst>
          </p:cNvPr>
          <p:cNvGrpSpPr>
            <a:grpSpLocks noGrp="1" noUngrp="1" noRot="1" noMove="1" noResize="1"/>
          </p:cNvGrpSpPr>
          <p:nvPr/>
        </p:nvGrpSpPr>
        <p:grpSpPr>
          <a:xfrm>
            <a:off x="3371100" y="5035267"/>
            <a:ext cx="8711700" cy="1623900"/>
            <a:chOff x="3371100" y="5035267"/>
            <a:chExt cx="8711700" cy="1623900"/>
          </a:xfrm>
        </p:grpSpPr>
        <p:sp>
          <p:nvSpPr>
            <p:cNvPr id="7" name="Prompt">
              <a:extLst>
                <a:ext uri="{FF2B5EF4-FFF2-40B4-BE49-F238E27FC236}">
                  <a16:creationId xmlns:a16="http://schemas.microsoft.com/office/drawing/2014/main" id="{B375FC50-24B6-9AA5-7F67-F76FA7451834}"/>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How do we know what information is most useful to us?</a:t>
              </a:r>
              <a:endParaRPr lang="en-US" i="0" u="none" strike="noStrike" cap="none" dirty="0">
                <a:solidFill>
                  <a:srgbClr val="000000"/>
                </a:solidFill>
              </a:endParaRPr>
            </a:p>
          </p:txBody>
        </p:sp>
        <p:pic>
          <p:nvPicPr>
            <p:cNvPr id="9" name="Problem Solving Badge">
              <a:extLst>
                <a:ext uri="{FF2B5EF4-FFF2-40B4-BE49-F238E27FC236}">
                  <a16:creationId xmlns:a16="http://schemas.microsoft.com/office/drawing/2014/main" id="{A79B6D19-76BF-5593-F2F8-5A6C8D60AB34}"/>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2361053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37"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900" decel="100000" fill="hold"/>
                                        <p:tgtEl>
                                          <p:spTgt spid="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847BE-F42E-114A-78BC-AC975D4F97E8}"/>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50EB58BF-0095-0AA8-B529-CACAC8484736}"/>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A0930BD3-C0CF-6708-7C3C-AF18644C6CCB}"/>
              </a:ext>
            </a:extLst>
          </p:cNvPr>
          <p:cNvSpPr>
            <a:spLocks noGrp="1" noRot="1" noMove="1" noResize="1" noEditPoints="1" noAdjustHandles="1" noChangeArrowheads="1" noChangeShapeType="1"/>
          </p:cNvSpPr>
          <p:nvPr>
            <p:ph type="body" sz="quarter" idx="12"/>
          </p:nvPr>
        </p:nvSpPr>
        <p:spPr/>
        <p:txBody>
          <a:bodyPr/>
          <a:lstStyle/>
          <a:p>
            <a:pPr marL="0" lvl="0" indent="0">
              <a:lnSpc>
                <a:spcPct val="90000"/>
              </a:lnSpc>
              <a:spcBef>
                <a:spcPts val="1000"/>
              </a:spcBef>
              <a:buNone/>
            </a:pPr>
            <a:r>
              <a:rPr lang="en-US" b="1" dirty="0">
                <a:solidFill>
                  <a:srgbClr val="032F3C"/>
                </a:solidFill>
                <a:latin typeface="Montserrat"/>
                <a:ea typeface="+mn-ea"/>
              </a:rPr>
              <a:t>Don’t forget to submit your poster!</a:t>
            </a:r>
          </a:p>
          <a:p>
            <a:pPr marL="0" lvl="0" indent="0">
              <a:lnSpc>
                <a:spcPct val="90000"/>
              </a:lnSpc>
              <a:spcBef>
                <a:spcPts val="1000"/>
              </a:spcBef>
              <a:buNone/>
            </a:pPr>
            <a:endParaRPr lang="en-US" b="1" dirty="0">
              <a:solidFill>
                <a:srgbClr val="032F3C"/>
              </a:solidFill>
              <a:latin typeface="Montserrat"/>
              <a:ea typeface="+mn-ea"/>
            </a:endParaRPr>
          </a:p>
          <a:p>
            <a:pPr marL="0" lvl="0" indent="0">
              <a:lnSpc>
                <a:spcPct val="90000"/>
              </a:lnSpc>
              <a:spcBef>
                <a:spcPts val="1000"/>
              </a:spcBef>
              <a:buNone/>
            </a:pPr>
            <a:r>
              <a:rPr lang="en-US" dirty="0">
                <a:solidFill>
                  <a:srgbClr val="032F3C"/>
                </a:solidFill>
                <a:latin typeface="Montserrat"/>
                <a:ea typeface="+mn-ea"/>
              </a:rPr>
              <a:t>Your poster should be no more than one side of page and should showcase your product or service, its cost, your market research findings, and what makes you business unique!</a:t>
            </a:r>
          </a:p>
          <a:p>
            <a:pPr marL="0" lvl="0" indent="0">
              <a:lnSpc>
                <a:spcPct val="90000"/>
              </a:lnSpc>
              <a:spcBef>
                <a:spcPts val="1000"/>
              </a:spcBef>
              <a:buNone/>
            </a:pPr>
            <a:endParaRPr lang="en-US" dirty="0">
              <a:solidFill>
                <a:srgbClr val="032F3C"/>
              </a:solidFill>
              <a:latin typeface="Montserrat"/>
              <a:ea typeface="+mn-ea"/>
            </a:endParaRPr>
          </a:p>
          <a:p>
            <a:pPr marL="0" lvl="0" indent="0">
              <a:lnSpc>
                <a:spcPct val="90000"/>
              </a:lnSpc>
              <a:spcBef>
                <a:spcPts val="1000"/>
              </a:spcBef>
              <a:buNone/>
            </a:pPr>
            <a:r>
              <a:rPr lang="en-US" dirty="0">
                <a:solidFill>
                  <a:srgbClr val="032F3C"/>
                </a:solidFill>
                <a:latin typeface="Montserrat"/>
                <a:ea typeface="+mn-ea"/>
              </a:rPr>
              <a:t>Refer to your </a:t>
            </a:r>
            <a:r>
              <a:rPr lang="en-US" b="1" dirty="0">
                <a:solidFill>
                  <a:srgbClr val="032F3C"/>
                </a:solidFill>
                <a:latin typeface="Montserrat"/>
                <a:ea typeface="+mn-ea"/>
              </a:rPr>
              <a:t>Top Tips for Sales Posters </a:t>
            </a:r>
            <a:r>
              <a:rPr lang="en-US" dirty="0">
                <a:solidFill>
                  <a:srgbClr val="032F3C"/>
                </a:solidFill>
                <a:latin typeface="Montserrat"/>
                <a:ea typeface="+mn-ea"/>
              </a:rPr>
              <a:t>guide if you need to.</a:t>
            </a:r>
          </a:p>
          <a:p>
            <a:pPr marL="0" lvl="0" indent="0">
              <a:lnSpc>
                <a:spcPct val="90000"/>
              </a:lnSpc>
              <a:spcBef>
                <a:spcPts val="1000"/>
              </a:spcBef>
              <a:buNone/>
            </a:pPr>
            <a:endParaRPr lang="en-US" b="1" dirty="0">
              <a:solidFill>
                <a:srgbClr val="032F3C"/>
              </a:solidFill>
              <a:latin typeface="Montserrat"/>
              <a:ea typeface="+mn-ea"/>
            </a:endParaRPr>
          </a:p>
        </p:txBody>
      </p:sp>
      <p:sp>
        <p:nvSpPr>
          <p:cNvPr id="4" name="Title">
            <a:extLst>
              <a:ext uri="{FF2B5EF4-FFF2-40B4-BE49-F238E27FC236}">
                <a16:creationId xmlns:a16="http://schemas.microsoft.com/office/drawing/2014/main" id="{466C8F09-D37D-4138-9B9E-1C3B365D01D7}"/>
              </a:ext>
            </a:extLst>
          </p:cNvPr>
          <p:cNvSpPr>
            <a:spLocks noGrp="1" noRot="1" noMove="1" noResize="1" noEditPoints="1" noAdjustHandles="1" noChangeArrowheads="1" noChangeShapeType="1"/>
          </p:cNvSpPr>
          <p:nvPr>
            <p:ph type="title"/>
          </p:nvPr>
        </p:nvSpPr>
        <p:spPr/>
        <p:txBody>
          <a:bodyPr/>
          <a:lstStyle/>
          <a:p>
            <a:r>
              <a:rPr lang="en-GB" sz="2800" dirty="0"/>
              <a:t>Submit Your Sales Poster!</a:t>
            </a:r>
            <a:endParaRPr lang="en-US" sz="2800" dirty="0"/>
          </a:p>
        </p:txBody>
      </p:sp>
      <p:pic>
        <p:nvPicPr>
          <p:cNvPr id="6" name="TT Sales Posters">
            <a:extLst>
              <a:ext uri="{FF2B5EF4-FFF2-40B4-BE49-F238E27FC236}">
                <a16:creationId xmlns:a16="http://schemas.microsoft.com/office/drawing/2014/main" id="{D1ECA131-0E76-48AA-9409-F9A2C1BC00E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039"/>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4" name="Overlay">
            <a:extLst>
              <a:ext uri="{FF2B5EF4-FFF2-40B4-BE49-F238E27FC236}">
                <a16:creationId xmlns:a16="http://schemas.microsoft.com/office/drawing/2014/main" id="{25E781D0-020C-E188-32C9-21B957BEFCA0}"/>
              </a:ext>
            </a:extLst>
          </p:cNvPr>
          <p:cNvSpPr>
            <a:spLocks noGrp="1" noRot="1" noMove="1" noResize="1" noEditPoints="1" noAdjustHandles="1" noChangeArrowheads="1" noChangeShapeType="1"/>
          </p:cNvSpPr>
          <p:nvPr/>
        </p:nvSpPr>
        <p:spPr>
          <a:xfrm>
            <a:off x="1" y="-32678"/>
            <a:ext cx="12191999" cy="6890677"/>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Reflection">
            <a:extLst>
              <a:ext uri="{FF2B5EF4-FFF2-40B4-BE49-F238E27FC236}">
                <a16:creationId xmlns:a16="http://schemas.microsoft.com/office/drawing/2014/main" id="{D87E8F83-57A3-4854-FCBF-50EA48CCC4BD}"/>
              </a:ext>
            </a:extLst>
          </p:cNvPr>
          <p:cNvGrpSpPr>
            <a:grpSpLocks noGrp="1" noUngrp="1" noRot="1" noMove="1" noResize="1"/>
          </p:cNvGrpSpPr>
          <p:nvPr/>
        </p:nvGrpSpPr>
        <p:grpSpPr>
          <a:xfrm>
            <a:off x="3371100" y="5035267"/>
            <a:ext cx="8711700" cy="1617825"/>
            <a:chOff x="3371100" y="5035267"/>
            <a:chExt cx="8711700" cy="1617825"/>
          </a:xfrm>
        </p:grpSpPr>
        <p:sp>
          <p:nvSpPr>
            <p:cNvPr id="9" name="Prompt">
              <a:extLst>
                <a:ext uri="{FF2B5EF4-FFF2-40B4-BE49-F238E27FC236}">
                  <a16:creationId xmlns:a16="http://schemas.microsoft.com/office/drawing/2014/main" id="{04965EB7-BE98-4B0E-5150-4B0FDF0B3F72}"/>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Discuss: </a:t>
              </a:r>
              <a:r>
                <a:rPr lang="en-US" dirty="0"/>
                <a:t>How can creativity contribute to your sales poster?</a:t>
              </a:r>
              <a:endParaRPr lang="en-US" i="0" u="none" strike="noStrike" cap="none" dirty="0">
                <a:solidFill>
                  <a:srgbClr val="000000"/>
                </a:solidFill>
              </a:endParaRPr>
            </a:p>
          </p:txBody>
        </p:sp>
        <p:pic>
          <p:nvPicPr>
            <p:cNvPr id="10" name="Creativity Badge">
              <a:extLst>
                <a:ext uri="{FF2B5EF4-FFF2-40B4-BE49-F238E27FC236}">
                  <a16:creationId xmlns:a16="http://schemas.microsoft.com/office/drawing/2014/main" id="{3D0D45F6-73F4-9EB3-9CCC-CDAA1FB9AFF6}"/>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7242"/>
              <a:ext cx="1458000" cy="1445850"/>
            </a:xfrm>
            <a:prstGeom prst="rect">
              <a:avLst/>
            </a:prstGeom>
            <a:noFill/>
            <a:ln>
              <a:noFill/>
            </a:ln>
          </p:spPr>
        </p:pic>
      </p:grpSp>
    </p:spTree>
    <p:extLst>
      <p:ext uri="{BB962C8B-B14F-4D97-AF65-F5344CB8AC3E}">
        <p14:creationId xmlns:p14="http://schemas.microsoft.com/office/powerpoint/2010/main" val="1319568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37"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kill Badges" descr="A green and yellow circular buttons with a light bulb and a leaf&#10;&#10;Description automatically generated">
            <a:extLst>
              <a:ext uri="{FF2B5EF4-FFF2-40B4-BE49-F238E27FC236}">
                <a16:creationId xmlns:a16="http://schemas.microsoft.com/office/drawing/2014/main" id="{70E8AFD7-D808-CC37-E95A-58A79E6D84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51750" y="5502491"/>
            <a:ext cx="7807307" cy="1165856"/>
          </a:xfrm>
          <a:prstGeom prst="rect">
            <a:avLst/>
          </a:prstGeom>
        </p:spPr>
      </p:pic>
      <p:sp>
        <p:nvSpPr>
          <p:cNvPr id="3" name="Text">
            <a:extLst>
              <a:ext uri="{FF2B5EF4-FFF2-40B4-BE49-F238E27FC236}">
                <a16:creationId xmlns:a16="http://schemas.microsoft.com/office/drawing/2014/main" id="{63ADE78F-0128-5E5F-2E67-7584F02780A4}"/>
              </a:ext>
            </a:extLst>
          </p:cNvPr>
          <p:cNvSpPr>
            <a:spLocks noGrp="1" noRot="1" noMove="1" noResize="1" noEditPoints="1" noAdjustHandles="1" noChangeArrowheads="1" noChangeShapeType="1"/>
          </p:cNvSpPr>
          <p:nvPr>
            <p:ph type="body" sz="quarter" idx="12"/>
          </p:nvPr>
        </p:nvSpPr>
        <p:spPr>
          <a:xfrm>
            <a:off x="651750" y="2367214"/>
            <a:ext cx="7807307" cy="4033586"/>
          </a:xfrm>
        </p:spPr>
        <p:txBody>
          <a:bodyPr/>
          <a:lstStyle/>
          <a:p>
            <a:pPr>
              <a:buBlip>
                <a:blip r:embed="rId4"/>
              </a:buBlip>
            </a:pPr>
            <a:r>
              <a:rPr lang="en-US" sz="1800" dirty="0">
                <a:latin typeface="+mj-lt"/>
              </a:rPr>
              <a:t>You have begun to keep track of your spending.</a:t>
            </a:r>
          </a:p>
          <a:p>
            <a:pPr>
              <a:buBlip>
                <a:blip r:embed="rId4"/>
              </a:buBlip>
            </a:pPr>
            <a:r>
              <a:rPr lang="en-US" sz="1800" dirty="0">
                <a:latin typeface="+mj-lt"/>
              </a:rPr>
              <a:t>You have decided on your advertising.</a:t>
            </a:r>
          </a:p>
          <a:p>
            <a:pPr>
              <a:buBlip>
                <a:blip r:embed="rId4"/>
              </a:buBlip>
            </a:pPr>
            <a:r>
              <a:rPr lang="en-US" sz="1800" dirty="0">
                <a:latin typeface="+mj-lt"/>
              </a:rPr>
              <a:t>You have started to promote your selling event.</a:t>
            </a:r>
          </a:p>
          <a:p>
            <a:pPr>
              <a:buBlip>
                <a:blip r:embed="rId4"/>
              </a:buBlip>
            </a:pPr>
            <a:r>
              <a:rPr lang="en-US" sz="1800" dirty="0">
                <a:latin typeface="+mj-lt"/>
              </a:rPr>
              <a:t>You have finished your product or service, ready to sell!</a:t>
            </a:r>
          </a:p>
          <a:p>
            <a:pPr>
              <a:buBlip>
                <a:blip r:embed="rId4"/>
              </a:buBlip>
            </a:pPr>
            <a:r>
              <a:rPr lang="en-US" sz="1800" dirty="0">
                <a:latin typeface="+mj-lt"/>
              </a:rPr>
              <a:t>You have entered the </a:t>
            </a:r>
            <a:r>
              <a:rPr lang="en-US" sz="1800" b="1" dirty="0">
                <a:latin typeface="+mj-lt"/>
              </a:rPr>
              <a:t>Sales Poster Competition</a:t>
            </a:r>
            <a:r>
              <a:rPr lang="en-US" sz="1800" dirty="0">
                <a:latin typeface="+mj-lt"/>
              </a:rPr>
              <a:t>!</a:t>
            </a:r>
          </a:p>
          <a:p>
            <a:pPr>
              <a:buBlip>
                <a:blip r:embed="rId4"/>
              </a:buBlip>
            </a:pPr>
            <a:r>
              <a:rPr lang="en-US" sz="1800" dirty="0">
                <a:latin typeface="+mj-lt"/>
              </a:rPr>
              <a:t>You have developed your essential skills.</a:t>
            </a:r>
          </a:p>
          <a:p>
            <a:endParaRPr lang="en-US" dirty="0"/>
          </a:p>
        </p:txBody>
      </p:sp>
      <p:sp>
        <p:nvSpPr>
          <p:cNvPr id="2" name="Title">
            <a:extLst>
              <a:ext uri="{FF2B5EF4-FFF2-40B4-BE49-F238E27FC236}">
                <a16:creationId xmlns:a16="http://schemas.microsoft.com/office/drawing/2014/main" id="{D0BF2B67-122C-07A8-182E-342070B28ED7}"/>
              </a:ext>
            </a:extLst>
          </p:cNvPr>
          <p:cNvSpPr>
            <a:spLocks noGrp="1" noRot="1" noMove="1" noResize="1" noEditPoints="1" noAdjustHandles="1" noChangeArrowheads="1" noChangeShapeType="1"/>
          </p:cNvSpPr>
          <p:nvPr>
            <p:ph type="title"/>
          </p:nvPr>
        </p:nvSpPr>
        <p:spPr/>
        <p:txBody>
          <a:bodyPr/>
          <a:lstStyle/>
          <a:p>
            <a:r>
              <a:rPr lang="en-US" dirty="0"/>
              <a:t>Week 3 Recap</a:t>
            </a:r>
          </a:p>
        </p:txBody>
      </p:sp>
      <p:pic>
        <p:nvPicPr>
          <p:cNvPr id="5" name="Arrow Frame">
            <a:extLst>
              <a:ext uri="{FF2B5EF4-FFF2-40B4-BE49-F238E27FC236}">
                <a16:creationId xmlns:a16="http://schemas.microsoft.com/office/drawing/2014/main" id="{DB8CCC9A-3681-9469-DFCE-1CF73B085C04}"/>
              </a:ext>
            </a:extLst>
          </p:cNvPr>
          <p:cNvPicPr>
            <a:picLocks noGrp="1" noRot="1" noMove="1" noResize="1" noEditPoints="1" noAdjustHandles="1" noChangeArrowheads="1" noChangeShapeType="1" noCrop="1"/>
          </p:cNvPicPr>
          <p:nvPr/>
        </p:nvPicPr>
        <p:blipFill>
          <a:blip r:embed="rId5"/>
          <a:stretch>
            <a:fillRect/>
          </a:stretch>
        </p:blipFill>
        <p:spPr>
          <a:xfrm>
            <a:off x="7537938" y="772581"/>
            <a:ext cx="1842237" cy="2302154"/>
          </a:xfrm>
          <a:prstGeom prst="rect">
            <a:avLst/>
          </a:prstGeom>
        </p:spPr>
      </p:pic>
    </p:spTree>
    <p:extLst>
      <p:ext uri="{BB962C8B-B14F-4D97-AF65-F5344CB8AC3E}">
        <p14:creationId xmlns:p14="http://schemas.microsoft.com/office/powerpoint/2010/main" val="22630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C7B4C824-9D8D-3878-6B6D-C596E34A9411}"/>
              </a:ext>
            </a:extLst>
          </p:cNvPr>
          <p:cNvSpPr txBox="1">
            <a:spLocks noGrp="1" noRot="1" noMove="1" noResize="1" noEditPoints="1" noAdjustHandles="1" noChangeArrowheads="1" noChangeShapeType="1"/>
          </p:cNvSpPr>
          <p:nvPr/>
        </p:nvSpPr>
        <p:spPr>
          <a:xfrm>
            <a:off x="2143125" y="4526230"/>
            <a:ext cx="7905749" cy="71490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Montserrat"/>
                <a:ea typeface="+mn-ea"/>
                <a:cs typeface="+mn-cs"/>
              </a:rPr>
              <a:t>Well done, you have completed </a:t>
            </a:r>
            <a:r>
              <a:rPr kumimoji="0" lang="en-GB" sz="2000" b="1" i="0" u="none" strike="noStrike" kern="1200" cap="none" spc="0" normalizeH="0" baseline="0" noProof="0" dirty="0">
                <a:ln>
                  <a:noFill/>
                </a:ln>
                <a:solidFill>
                  <a:schemeClr val="bg1"/>
                </a:solidFill>
                <a:effectLst/>
                <a:uLnTx/>
                <a:uFillTx/>
                <a:latin typeface="Montserrat"/>
                <a:ea typeface="+mn-ea"/>
                <a:cs typeface="+mn-cs"/>
              </a:rPr>
              <a:t>Week 3</a:t>
            </a:r>
            <a:r>
              <a:rPr kumimoji="0" lang="en-GB" sz="2000" b="0" i="0" u="none" strike="noStrike" kern="1200" cap="none" spc="0" normalizeH="0" baseline="0" noProof="0" dirty="0">
                <a:ln>
                  <a:noFill/>
                </a:ln>
                <a:solidFill>
                  <a:schemeClr val="bg1"/>
                </a:solidFill>
                <a:effectLst/>
                <a:uLnTx/>
                <a:uFillTx/>
                <a:latin typeface="Montserrat"/>
                <a:ea typeface="+mn-ea"/>
                <a:cs typeface="+mn-cs"/>
              </a:rPr>
              <a:t>!</a:t>
            </a:r>
          </a:p>
        </p:txBody>
      </p:sp>
      <p:sp>
        <p:nvSpPr>
          <p:cNvPr id="4" name="Title">
            <a:extLst>
              <a:ext uri="{FF2B5EF4-FFF2-40B4-BE49-F238E27FC236}">
                <a16:creationId xmlns:a16="http://schemas.microsoft.com/office/drawing/2014/main" id="{9C067A1D-A966-772D-7359-E5C850C22FF3}"/>
              </a:ext>
            </a:extLst>
          </p:cNvPr>
          <p:cNvSpPr txBox="1">
            <a:spLocks noGrp="1" noRot="1" noMove="1" noResize="1" noEditPoints="1" noAdjustHandles="1" noChangeArrowheads="1" noChangeShapeType="1"/>
          </p:cNvSpPr>
          <p:nvPr/>
        </p:nvSpPr>
        <p:spPr>
          <a:xfrm>
            <a:off x="2143124" y="3193843"/>
            <a:ext cx="7905750" cy="12557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800" b="1" i="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800" b="1" i="0" u="none" strike="noStrike" kern="1200" cap="none" spc="0" normalizeH="0" baseline="0" noProof="0" dirty="0">
                <a:ln>
                  <a:noFill/>
                </a:ln>
                <a:solidFill>
                  <a:schemeClr val="bg1"/>
                </a:solidFill>
                <a:effectLst/>
                <a:uLnTx/>
                <a:uFillTx/>
                <a:latin typeface="Montserrat"/>
                <a:ea typeface="+mn-ea"/>
                <a:cs typeface="+mn-cs"/>
              </a:rPr>
              <a:t>COMPLETE</a:t>
            </a:r>
          </a:p>
        </p:txBody>
      </p:sp>
      <p:pic>
        <p:nvPicPr>
          <p:cNvPr id="8" name="Tick" descr="A blue and yellow check mark&#10;&#10;Description automatically generated">
            <a:extLst>
              <a:ext uri="{FF2B5EF4-FFF2-40B4-BE49-F238E27FC236}">
                <a16:creationId xmlns:a16="http://schemas.microsoft.com/office/drawing/2014/main" id="{AE28C154-3333-75D0-29A3-32F9EADF20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132785" y="293296"/>
            <a:ext cx="3917724" cy="3917724"/>
          </a:xfrm>
          <a:prstGeom prst="rect">
            <a:avLst/>
          </a:prstGeom>
        </p:spPr>
      </p:pic>
    </p:spTree>
    <p:extLst>
      <p:ext uri="{BB962C8B-B14F-4D97-AF65-F5344CB8AC3E}">
        <p14:creationId xmlns:p14="http://schemas.microsoft.com/office/powerpoint/2010/main" val="1395494186"/>
      </p:ext>
    </p:extLst>
  </p:cSld>
  <p:clrMapOvr>
    <a:masterClrMapping/>
  </p:clrMapOvr>
</p:sld>
</file>

<file path=ppt/theme/theme1.xml><?xml version="1.0" encoding="utf-8"?>
<a:theme xmlns:a="http://schemas.openxmlformats.org/drawingml/2006/main" name="Office Theme">
  <a:themeElements>
    <a:clrScheme name="YE">
      <a:dk1>
        <a:srgbClr val="032F3C"/>
      </a:dk1>
      <a:lt1>
        <a:sysClr val="window" lastClr="FFFFFF"/>
      </a:lt1>
      <a:dk2>
        <a:srgbClr val="B8BF0D"/>
      </a:dk2>
      <a:lt2>
        <a:srgbClr val="03783D"/>
      </a:lt2>
      <a:accent1>
        <a:srgbClr val="FD8204"/>
      </a:accent1>
      <a:accent2>
        <a:srgbClr val="E60088"/>
      </a:accent2>
      <a:accent3>
        <a:srgbClr val="87319A"/>
      </a:accent3>
      <a:accent4>
        <a:srgbClr val="0032A0"/>
      </a:accent4>
      <a:accent5>
        <a:srgbClr val="3285F3"/>
      </a:accent5>
      <a:accent6>
        <a:srgbClr val="00AEEF"/>
      </a:accent6>
      <a:hlink>
        <a:srgbClr val="00AEEF"/>
      </a:hlink>
      <a:folHlink>
        <a:srgbClr val="00AEEF"/>
      </a:folHlink>
    </a:clrScheme>
    <a:fontScheme name="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D29380DE8FB84D96CC72BEA12CEB81" ma:contentTypeVersion="28" ma:contentTypeDescription="Create a new document." ma:contentTypeScope="" ma:versionID="922dfb85b185f45c58bf688107e3b292">
  <xsd:schema xmlns:xsd="http://www.w3.org/2001/XMLSchema" xmlns:xs="http://www.w3.org/2001/XMLSchema" xmlns:p="http://schemas.microsoft.com/office/2006/metadata/properties" xmlns:ns1="http://schemas.microsoft.com/sharepoint/v3" xmlns:ns2="c8c0ba40-820f-4126-b1a8-b068955cd419" xmlns:ns3="2abebb83-cf53-4fdf-a500-739cef3c54c9" targetNamespace="http://schemas.microsoft.com/office/2006/metadata/properties" ma:root="true" ma:fieldsID="2d3ba56140c5fe4c65807341dc3736d4" ns1:_="" ns2:_="" ns3:_="">
    <xsd:import namespace="http://schemas.microsoft.com/sharepoint/v3"/>
    <xsd:import namespace="c8c0ba40-820f-4126-b1a8-b068955cd419"/>
    <xsd:import namespace="2abebb83-cf53-4fdf-a500-739cef3c54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Location" minOccurs="0"/>
                <xsd:element ref="ns2:X"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ba40-820f-4126-b1a8-b068955cd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X" ma:index="22" nillable="true" ma:displayName="X" ma:description="sdd" ma:format="Thumbnail" ma:internalName="X">
      <xsd:simpleType>
        <xsd:restriction base="dms:Unknow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1f41c62-27af-4b3a-baa4-527fc2e2b74f"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bebb83-cf53-4fdf-a500-739cef3c54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dbd3a9a-4cb9-48fb-b26f-7b8f30bd58b5}" ma:internalName="TaxCatchAll" ma:showField="CatchAllData" ma:web="2abebb83-cf53-4fdf-a500-739cef3c5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8c0ba40-820f-4126-b1a8-b068955cd419" xsi:nil="true"/>
    <SharedWithUsers xmlns="2abebb83-cf53-4fdf-a500-739cef3c54c9">
      <UserInfo>
        <DisplayName/>
        <AccountId xsi:nil="true"/>
        <AccountType/>
      </UserInfo>
    </SharedWithUsers>
    <_ip_UnifiedCompliancePolicyUIAction xmlns="http://schemas.microsoft.com/sharepoint/v3" xsi:nil="true"/>
    <X xmlns="c8c0ba40-820f-4126-b1a8-b068955cd419" xsi:nil="true"/>
    <lcf76f155ced4ddcb4097134ff3c332f xmlns="c8c0ba40-820f-4126-b1a8-b068955cd419">
      <Terms xmlns="http://schemas.microsoft.com/office/infopath/2007/PartnerControls"/>
    </lcf76f155ced4ddcb4097134ff3c332f>
    <_ip_UnifiedCompliancePolicyProperties xmlns="http://schemas.microsoft.com/sharepoint/v3" xsi:nil="true"/>
    <TaxCatchAll xmlns="2abebb83-cf53-4fdf-a500-739cef3c54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26DCC3-5B2F-4E1B-A2A1-1CC4A4EDF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0ba40-820f-4126-b1a8-b068955cd419"/>
    <ds:schemaRef ds:uri="2abebb83-cf53-4fdf-a500-739cef3c5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1CCA92-9A55-4B20-8267-80081F580CC0}">
  <ds:schemaRefs>
    <ds:schemaRef ds:uri="2abebb83-cf53-4fdf-a500-739cef3c54c9"/>
    <ds:schemaRef ds:uri="c8c0ba40-820f-4126-b1a8-b068955cd419"/>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68774D8-73CF-4FD5-B1BF-A248BD3BB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TEMPLATE_10X PPT</Template>
  <TotalTime>0</TotalTime>
  <Words>1301</Words>
  <Application>Microsoft Office PowerPoint</Application>
  <PresentationFormat>Widescreen</PresentationFormat>
  <Paragraphs>151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Montserrat</vt:lpstr>
      <vt:lpstr>Montserrat </vt:lpstr>
      <vt:lpstr>Montserrat ExtraBold</vt:lpstr>
      <vt:lpstr>Montserrat Medium</vt:lpstr>
      <vt:lpstr>Poppins</vt:lpstr>
      <vt:lpstr>Poppins ExtraBold</vt:lpstr>
      <vt:lpstr>Office Theme</vt:lpstr>
      <vt:lpstr>Week 3 Keep It Going!</vt:lpstr>
      <vt:lpstr>Keep It Going!</vt:lpstr>
      <vt:lpstr>Keep It Going!</vt:lpstr>
      <vt:lpstr>Ready to Sell?</vt:lpstr>
      <vt:lpstr>Advertising</vt:lpstr>
      <vt:lpstr>Submit Your Sales Poster!</vt:lpstr>
      <vt:lpstr>Week 3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Stewart</dc:creator>
  <cp:lastModifiedBy>David Stewart</cp:lastModifiedBy>
  <cp:revision>1</cp:revision>
  <dcterms:created xsi:type="dcterms:W3CDTF">2023-10-31T07:40:39Z</dcterms:created>
  <dcterms:modified xsi:type="dcterms:W3CDTF">2025-02-24T15:49:09Z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activity">
    <vt:lpwstr>{"FileActivityType":"6","FileActivityTimeStamp":"2023-11-23T08:10:16.383Z","FileActivityUsersOnPage":[{"DisplayName":"David Stewart","Id":"david.stewart@y-e.org.uk"}],"FileActivityNavigationId":null}</vt:lpwstr>
  </property>
  <property fmtid="{D5CDD505-2E9C-101B-9397-08002B2CF9AE}" pid="5" name="_ExtendedDescription">
    <vt:lpwstr/>
  </property>
  <property fmtid="{D5CDD505-2E9C-101B-9397-08002B2CF9AE}" pid="6" name="ContentTypeId">
    <vt:lpwstr>0x01010042D29380DE8FB84D96CC72BEA12CEB81</vt:lpwstr>
  </property>
  <property fmtid="{D5CDD505-2E9C-101B-9397-08002B2CF9AE}" pid="7" name="MediaServiceImageTags">
    <vt:lpwstr/>
  </property>
</Properties>
</file>